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4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5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1" r:id="rId2"/>
    <p:sldMasterId id="2147483694" r:id="rId3"/>
    <p:sldMasterId id="2147483724" r:id="rId4"/>
    <p:sldMasterId id="2147483727" r:id="rId5"/>
    <p:sldMasterId id="2147483754" r:id="rId6"/>
  </p:sldMasterIdLst>
  <p:notesMasterIdLst>
    <p:notesMasterId r:id="rId17"/>
  </p:notesMasterIdLst>
  <p:sldIdLst>
    <p:sldId id="257" r:id="rId7"/>
    <p:sldId id="258" r:id="rId8"/>
    <p:sldId id="262" r:id="rId9"/>
    <p:sldId id="261" r:id="rId10"/>
    <p:sldId id="263" r:id="rId11"/>
    <p:sldId id="269" r:id="rId12"/>
    <p:sldId id="264" r:id="rId13"/>
    <p:sldId id="265" r:id="rId14"/>
    <p:sldId id="268" r:id="rId15"/>
    <p:sldId id="267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07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E39A7-6D56-405A-AB6B-27236D589456}" type="datetimeFigureOut">
              <a:rPr lang="en-IN" smtClean="0"/>
              <a:t>24-06-2024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FF86C-F857-4907-A381-485B2F945B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285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FF86C-F857-4907-A381-485B2F945B57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60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9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1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10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9.png"/><Relationship Id="rId9" Type="http://schemas.openxmlformats.org/officeDocument/2006/relationships/hyperlink" Target="http://bit.ly/2TtBDfr" TargetMode="Externa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0801" y="1555500"/>
            <a:ext cx="6186800" cy="297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50792" y="4531899"/>
            <a:ext cx="56436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64836" y="603613"/>
            <a:ext cx="309824" cy="1298245"/>
            <a:chOff x="6656577" y="3252597"/>
            <a:chExt cx="232368" cy="973684"/>
          </a:xfrm>
        </p:grpSpPr>
        <p:sp>
          <p:nvSpPr>
            <p:cNvPr id="12" name="Google Shape;12;p2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1045282" y="5682273"/>
            <a:ext cx="691026" cy="437473"/>
            <a:chOff x="783960" y="4261704"/>
            <a:chExt cx="518269" cy="328105"/>
          </a:xfrm>
        </p:grpSpPr>
        <p:sp>
          <p:nvSpPr>
            <p:cNvPr id="25" name="Google Shape;25;p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>
            <a:off x="142751" y="460867"/>
            <a:ext cx="5576236" cy="5569223"/>
            <a:chOff x="3047674" y="939549"/>
            <a:chExt cx="4182177" cy="4176917"/>
          </a:xfrm>
        </p:grpSpPr>
        <p:sp>
          <p:nvSpPr>
            <p:cNvPr id="32" name="Google Shape;32;p2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2285637" y="5682237"/>
            <a:ext cx="1695296" cy="833519"/>
            <a:chOff x="855125" y="612150"/>
            <a:chExt cx="511700" cy="251575"/>
          </a:xfrm>
        </p:grpSpPr>
        <p:sp>
          <p:nvSpPr>
            <p:cNvPr id="41" name="Google Shape;41;p2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968417" y="295766"/>
            <a:ext cx="812720" cy="778099"/>
            <a:chOff x="3105300" y="593625"/>
            <a:chExt cx="256800" cy="245850"/>
          </a:xfrm>
        </p:grpSpPr>
        <p:sp>
          <p:nvSpPr>
            <p:cNvPr id="45" name="Google Shape;45;p2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5284885" y="-2788299"/>
            <a:ext cx="10724633" cy="10724633"/>
            <a:chOff x="1241175" y="-1300650"/>
            <a:chExt cx="8043475" cy="8043475"/>
          </a:xfrm>
        </p:grpSpPr>
        <p:sp>
          <p:nvSpPr>
            <p:cNvPr id="50" name="Google Shape;50;p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69222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"/>
          <p:cNvSpPr txBox="1">
            <a:spLocks noGrp="1"/>
          </p:cNvSpPr>
          <p:nvPr>
            <p:ph type="title" hasCustomPrompt="1"/>
          </p:nvPr>
        </p:nvSpPr>
        <p:spPr>
          <a:xfrm>
            <a:off x="942200" y="1461833"/>
            <a:ext cx="7530800" cy="1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11333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381" name="Google Shape;381;p11"/>
          <p:cNvSpPr txBox="1">
            <a:spLocks noGrp="1"/>
          </p:cNvSpPr>
          <p:nvPr>
            <p:ph type="subTitle" idx="1"/>
          </p:nvPr>
        </p:nvSpPr>
        <p:spPr>
          <a:xfrm>
            <a:off x="942200" y="3133472"/>
            <a:ext cx="75308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82" name="Google Shape;382;p11"/>
          <p:cNvGrpSpPr/>
          <p:nvPr/>
        </p:nvGrpSpPr>
        <p:grpSpPr>
          <a:xfrm>
            <a:off x="5284885" y="-2788299"/>
            <a:ext cx="10724633" cy="10724633"/>
            <a:chOff x="1241175" y="-1300650"/>
            <a:chExt cx="8043475" cy="8043475"/>
          </a:xfrm>
        </p:grpSpPr>
        <p:sp>
          <p:nvSpPr>
            <p:cNvPr id="383" name="Google Shape;383;p1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0" name="Google Shape;390;p11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391" name="Google Shape;391;p11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5" name="Google Shape;395;p11"/>
          <p:cNvGrpSpPr/>
          <p:nvPr/>
        </p:nvGrpSpPr>
        <p:grpSpPr>
          <a:xfrm>
            <a:off x="942218" y="6022636"/>
            <a:ext cx="608311" cy="447003"/>
            <a:chOff x="8353512" y="4107552"/>
            <a:chExt cx="456233" cy="335252"/>
          </a:xfrm>
        </p:grpSpPr>
        <p:sp>
          <p:nvSpPr>
            <p:cNvPr id="396" name="Google Shape;396;p11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9" name="Google Shape;399;p11"/>
          <p:cNvGrpSpPr/>
          <p:nvPr/>
        </p:nvGrpSpPr>
        <p:grpSpPr>
          <a:xfrm>
            <a:off x="262011" y="3653192"/>
            <a:ext cx="309824" cy="1299271"/>
            <a:chOff x="2546733" y="2525280"/>
            <a:chExt cx="232368" cy="974453"/>
          </a:xfrm>
        </p:grpSpPr>
        <p:sp>
          <p:nvSpPr>
            <p:cNvPr id="400" name="Google Shape;400;p11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12" name="Google Shape;412;p11"/>
          <p:cNvGrpSpPr/>
          <p:nvPr/>
        </p:nvGrpSpPr>
        <p:grpSpPr>
          <a:xfrm>
            <a:off x="6285116" y="258273"/>
            <a:ext cx="5291884" cy="1456919"/>
            <a:chOff x="4713835" y="193704"/>
            <a:chExt cx="3968914" cy="1092689"/>
          </a:xfrm>
        </p:grpSpPr>
        <p:sp>
          <p:nvSpPr>
            <p:cNvPr id="413" name="Google Shape;413;p11"/>
            <p:cNvSpPr/>
            <p:nvPr/>
          </p:nvSpPr>
          <p:spPr>
            <a:xfrm flipH="1">
              <a:off x="6808929" y="1130852"/>
              <a:ext cx="48874" cy="48874"/>
            </a:xfrm>
            <a:custGeom>
              <a:avLst/>
              <a:gdLst/>
              <a:ahLst/>
              <a:cxnLst/>
              <a:rect l="l" t="t" r="r" b="b"/>
              <a:pathLst>
                <a:path w="2170" h="2170" extrusionOk="0">
                  <a:moveTo>
                    <a:pt x="1068" y="1"/>
                  </a:moveTo>
                  <a:cubicBezTo>
                    <a:pt x="501" y="1"/>
                    <a:pt x="1" y="468"/>
                    <a:pt x="1" y="1102"/>
                  </a:cubicBezTo>
                  <a:cubicBezTo>
                    <a:pt x="1" y="1669"/>
                    <a:pt x="435" y="2169"/>
                    <a:pt x="1068" y="2169"/>
                  </a:cubicBezTo>
                  <a:cubicBezTo>
                    <a:pt x="1669" y="2169"/>
                    <a:pt x="2169" y="1702"/>
                    <a:pt x="2169" y="1102"/>
                  </a:cubicBezTo>
                  <a:cubicBezTo>
                    <a:pt x="2169" y="501"/>
                    <a:pt x="1669" y="1"/>
                    <a:pt x="1068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1"/>
            <p:cNvSpPr/>
            <p:nvPr/>
          </p:nvSpPr>
          <p:spPr>
            <a:xfrm flipH="1">
              <a:off x="6695483" y="1227023"/>
              <a:ext cx="60135" cy="59369"/>
            </a:xfrm>
            <a:custGeom>
              <a:avLst/>
              <a:gdLst/>
              <a:ahLst/>
              <a:cxnLst/>
              <a:rect l="l" t="t" r="r" b="b"/>
              <a:pathLst>
                <a:path w="2670" h="2636" extrusionOk="0">
                  <a:moveTo>
                    <a:pt x="1335" y="1"/>
                  </a:moveTo>
                  <a:cubicBezTo>
                    <a:pt x="601" y="1"/>
                    <a:pt x="1" y="568"/>
                    <a:pt x="1" y="1302"/>
                  </a:cubicBezTo>
                  <a:cubicBezTo>
                    <a:pt x="1" y="2069"/>
                    <a:pt x="601" y="2636"/>
                    <a:pt x="1335" y="2636"/>
                  </a:cubicBezTo>
                  <a:cubicBezTo>
                    <a:pt x="2102" y="2636"/>
                    <a:pt x="2669" y="2069"/>
                    <a:pt x="2669" y="1302"/>
                  </a:cubicBezTo>
                  <a:cubicBezTo>
                    <a:pt x="2669" y="568"/>
                    <a:pt x="2035" y="1"/>
                    <a:pt x="1335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11"/>
            <p:cNvSpPr/>
            <p:nvPr/>
          </p:nvSpPr>
          <p:spPr>
            <a:xfrm flipH="1">
              <a:off x="6630889" y="1003150"/>
              <a:ext cx="143513" cy="121734"/>
            </a:xfrm>
            <a:custGeom>
              <a:avLst/>
              <a:gdLst/>
              <a:ahLst/>
              <a:cxnLst/>
              <a:rect l="l" t="t" r="r" b="b"/>
              <a:pathLst>
                <a:path w="6372" h="5405" extrusionOk="0">
                  <a:moveTo>
                    <a:pt x="835" y="0"/>
                  </a:moveTo>
                  <a:cubicBezTo>
                    <a:pt x="301" y="0"/>
                    <a:pt x="1" y="534"/>
                    <a:pt x="267" y="968"/>
                  </a:cubicBezTo>
                  <a:lnTo>
                    <a:pt x="2636" y="5104"/>
                  </a:lnTo>
                  <a:cubicBezTo>
                    <a:pt x="2753" y="5304"/>
                    <a:pt x="2969" y="5404"/>
                    <a:pt x="3186" y="5404"/>
                  </a:cubicBezTo>
                  <a:cubicBezTo>
                    <a:pt x="3403" y="5404"/>
                    <a:pt x="3620" y="5304"/>
                    <a:pt x="3737" y="5104"/>
                  </a:cubicBezTo>
                  <a:lnTo>
                    <a:pt x="6138" y="968"/>
                  </a:lnTo>
                  <a:cubicBezTo>
                    <a:pt x="6372" y="534"/>
                    <a:pt x="6072" y="0"/>
                    <a:pt x="557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16" name="Google Shape;416;p11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417" name="Google Shape;417;p1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21" name="Google Shape;421;p11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422" name="Google Shape;422;p11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23" name="Google Shape;423;p11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24" name="Google Shape;424;p11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5" name="Google Shape;425;p11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6" name="Google Shape;426;p11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7" name="Google Shape;427;p11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428" name="Google Shape;428;p11"/>
          <p:cNvGrpSpPr/>
          <p:nvPr/>
        </p:nvGrpSpPr>
        <p:grpSpPr>
          <a:xfrm>
            <a:off x="3432960" y="5473795"/>
            <a:ext cx="3830866" cy="1120967"/>
            <a:chOff x="2574719" y="4105346"/>
            <a:chExt cx="2873149" cy="840725"/>
          </a:xfrm>
        </p:grpSpPr>
        <p:sp>
          <p:nvSpPr>
            <p:cNvPr id="429" name="Google Shape;429;p11"/>
            <p:cNvSpPr/>
            <p:nvPr/>
          </p:nvSpPr>
          <p:spPr>
            <a:xfrm flipH="1">
              <a:off x="3202782" y="4245706"/>
              <a:ext cx="120991" cy="105946"/>
            </a:xfrm>
            <a:custGeom>
              <a:avLst/>
              <a:gdLst/>
              <a:ahLst/>
              <a:cxnLst/>
              <a:rect l="l" t="t" r="r" b="b"/>
              <a:pathLst>
                <a:path w="5372" h="4704" extrusionOk="0">
                  <a:moveTo>
                    <a:pt x="2683" y="1"/>
                  </a:moveTo>
                  <a:cubicBezTo>
                    <a:pt x="1942" y="1"/>
                    <a:pt x="1202" y="346"/>
                    <a:pt x="735" y="976"/>
                  </a:cubicBezTo>
                  <a:cubicBezTo>
                    <a:pt x="1" y="2010"/>
                    <a:pt x="234" y="3511"/>
                    <a:pt x="1302" y="4278"/>
                  </a:cubicBezTo>
                  <a:cubicBezTo>
                    <a:pt x="1705" y="4565"/>
                    <a:pt x="2179" y="4704"/>
                    <a:pt x="2651" y="4704"/>
                  </a:cubicBezTo>
                  <a:cubicBezTo>
                    <a:pt x="3389" y="4704"/>
                    <a:pt x="4123" y="4363"/>
                    <a:pt x="4571" y="3711"/>
                  </a:cubicBezTo>
                  <a:cubicBezTo>
                    <a:pt x="5371" y="2677"/>
                    <a:pt x="5138" y="1176"/>
                    <a:pt x="4037" y="442"/>
                  </a:cubicBezTo>
                  <a:cubicBezTo>
                    <a:pt x="3633" y="143"/>
                    <a:pt x="3158" y="1"/>
                    <a:pt x="2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1"/>
            <p:cNvSpPr/>
            <p:nvPr/>
          </p:nvSpPr>
          <p:spPr>
            <a:xfrm flipH="1">
              <a:off x="2770057" y="4105346"/>
              <a:ext cx="101441" cy="88784"/>
            </a:xfrm>
            <a:custGeom>
              <a:avLst/>
              <a:gdLst/>
              <a:ahLst/>
              <a:cxnLst/>
              <a:rect l="l" t="t" r="r" b="b"/>
              <a:pathLst>
                <a:path w="4504" h="3942" extrusionOk="0">
                  <a:moveTo>
                    <a:pt x="2246" y="1"/>
                  </a:moveTo>
                  <a:cubicBezTo>
                    <a:pt x="1627" y="1"/>
                    <a:pt x="1020" y="290"/>
                    <a:pt x="634" y="837"/>
                  </a:cubicBezTo>
                  <a:cubicBezTo>
                    <a:pt x="1" y="1704"/>
                    <a:pt x="234" y="2905"/>
                    <a:pt x="1101" y="3572"/>
                  </a:cubicBezTo>
                  <a:cubicBezTo>
                    <a:pt x="1442" y="3821"/>
                    <a:pt x="1833" y="3941"/>
                    <a:pt x="2224" y="3941"/>
                  </a:cubicBezTo>
                  <a:cubicBezTo>
                    <a:pt x="2829" y="3941"/>
                    <a:pt x="3431" y="3652"/>
                    <a:pt x="3837" y="3105"/>
                  </a:cubicBezTo>
                  <a:cubicBezTo>
                    <a:pt x="4504" y="2238"/>
                    <a:pt x="4304" y="1037"/>
                    <a:pt x="3403" y="370"/>
                  </a:cubicBezTo>
                  <a:cubicBezTo>
                    <a:pt x="3050" y="121"/>
                    <a:pt x="2645" y="1"/>
                    <a:pt x="2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1"/>
            <p:cNvSpPr/>
            <p:nvPr/>
          </p:nvSpPr>
          <p:spPr>
            <a:xfrm flipH="1">
              <a:off x="2650598" y="4625774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38" y="0"/>
                  </a:moveTo>
                  <a:cubicBezTo>
                    <a:pt x="215" y="0"/>
                    <a:pt x="191" y="5"/>
                    <a:pt x="168" y="12"/>
                  </a:cubicBezTo>
                  <a:cubicBezTo>
                    <a:pt x="101" y="12"/>
                    <a:pt x="34" y="46"/>
                    <a:pt x="34" y="146"/>
                  </a:cubicBezTo>
                  <a:cubicBezTo>
                    <a:pt x="34" y="179"/>
                    <a:pt x="1" y="246"/>
                    <a:pt x="34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2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1"/>
            <p:cNvSpPr/>
            <p:nvPr/>
          </p:nvSpPr>
          <p:spPr>
            <a:xfrm flipH="1">
              <a:off x="2676881" y="4296495"/>
              <a:ext cx="98446" cy="283941"/>
            </a:xfrm>
            <a:custGeom>
              <a:avLst/>
              <a:gdLst/>
              <a:ahLst/>
              <a:cxnLst/>
              <a:rect l="l" t="t" r="r" b="b"/>
              <a:pathLst>
                <a:path w="4371" h="12607" extrusionOk="0">
                  <a:moveTo>
                    <a:pt x="203" y="0"/>
                  </a:moveTo>
                  <a:cubicBezTo>
                    <a:pt x="180" y="0"/>
                    <a:pt x="157" y="7"/>
                    <a:pt x="134" y="22"/>
                  </a:cubicBezTo>
                  <a:cubicBezTo>
                    <a:pt x="34" y="22"/>
                    <a:pt x="0" y="55"/>
                    <a:pt x="0" y="122"/>
                  </a:cubicBezTo>
                  <a:lnTo>
                    <a:pt x="0" y="256"/>
                  </a:lnTo>
                  <a:lnTo>
                    <a:pt x="801" y="2724"/>
                  </a:lnTo>
                  <a:cubicBezTo>
                    <a:pt x="830" y="2782"/>
                    <a:pt x="883" y="2864"/>
                    <a:pt x="983" y="2864"/>
                  </a:cubicBezTo>
                  <a:cubicBezTo>
                    <a:pt x="999" y="2864"/>
                    <a:pt x="1016" y="2862"/>
                    <a:pt x="1034" y="2857"/>
                  </a:cubicBezTo>
                  <a:cubicBezTo>
                    <a:pt x="1135" y="2857"/>
                    <a:pt x="1201" y="2724"/>
                    <a:pt x="1168" y="2591"/>
                  </a:cubicBezTo>
                  <a:lnTo>
                    <a:pt x="367" y="122"/>
                  </a:lnTo>
                  <a:cubicBezTo>
                    <a:pt x="342" y="71"/>
                    <a:pt x="277" y="0"/>
                    <a:pt x="203" y="0"/>
                  </a:cubicBezTo>
                  <a:close/>
                  <a:moveTo>
                    <a:pt x="1782" y="4871"/>
                  </a:moveTo>
                  <a:cubicBezTo>
                    <a:pt x="1758" y="4871"/>
                    <a:pt x="1732" y="4877"/>
                    <a:pt x="1702" y="4892"/>
                  </a:cubicBezTo>
                  <a:cubicBezTo>
                    <a:pt x="1635" y="4892"/>
                    <a:pt x="1568" y="4926"/>
                    <a:pt x="1568" y="5026"/>
                  </a:cubicBezTo>
                  <a:lnTo>
                    <a:pt x="1568" y="5126"/>
                  </a:lnTo>
                  <a:lnTo>
                    <a:pt x="2369" y="7594"/>
                  </a:lnTo>
                  <a:cubicBezTo>
                    <a:pt x="2398" y="7652"/>
                    <a:pt x="2476" y="7734"/>
                    <a:pt x="2583" y="7734"/>
                  </a:cubicBezTo>
                  <a:cubicBezTo>
                    <a:pt x="2600" y="7734"/>
                    <a:pt x="2617" y="7732"/>
                    <a:pt x="2636" y="7728"/>
                  </a:cubicBezTo>
                  <a:cubicBezTo>
                    <a:pt x="2702" y="7661"/>
                    <a:pt x="2802" y="7594"/>
                    <a:pt x="2736" y="7461"/>
                  </a:cubicBezTo>
                  <a:lnTo>
                    <a:pt x="1968" y="5026"/>
                  </a:lnTo>
                  <a:cubicBezTo>
                    <a:pt x="1917" y="4948"/>
                    <a:pt x="1865" y="4871"/>
                    <a:pt x="1782" y="4871"/>
                  </a:cubicBezTo>
                  <a:close/>
                  <a:moveTo>
                    <a:pt x="3356" y="9754"/>
                  </a:moveTo>
                  <a:cubicBezTo>
                    <a:pt x="3338" y="9754"/>
                    <a:pt x="3321" y="9756"/>
                    <a:pt x="3303" y="9762"/>
                  </a:cubicBezTo>
                  <a:cubicBezTo>
                    <a:pt x="3203" y="9762"/>
                    <a:pt x="3169" y="9796"/>
                    <a:pt x="3169" y="9896"/>
                  </a:cubicBezTo>
                  <a:lnTo>
                    <a:pt x="3169" y="10029"/>
                  </a:lnTo>
                  <a:lnTo>
                    <a:pt x="3970" y="12464"/>
                  </a:lnTo>
                  <a:cubicBezTo>
                    <a:pt x="3997" y="12547"/>
                    <a:pt x="4047" y="12606"/>
                    <a:pt x="4139" y="12606"/>
                  </a:cubicBezTo>
                  <a:cubicBezTo>
                    <a:pt x="4158" y="12606"/>
                    <a:pt x="4180" y="12604"/>
                    <a:pt x="4203" y="12598"/>
                  </a:cubicBezTo>
                  <a:cubicBezTo>
                    <a:pt x="4303" y="12598"/>
                    <a:pt x="4370" y="12464"/>
                    <a:pt x="4337" y="12364"/>
                  </a:cubicBezTo>
                  <a:lnTo>
                    <a:pt x="3536" y="9896"/>
                  </a:lnTo>
                  <a:cubicBezTo>
                    <a:pt x="3509" y="9813"/>
                    <a:pt x="3436" y="9754"/>
                    <a:pt x="3356" y="97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1"/>
            <p:cNvSpPr/>
            <p:nvPr/>
          </p:nvSpPr>
          <p:spPr>
            <a:xfrm flipH="1">
              <a:off x="2785080" y="4213319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lnTo>
                    <a:pt x="68" y="146"/>
                  </a:lnTo>
                  <a:cubicBezTo>
                    <a:pt x="68" y="213"/>
                    <a:pt x="1" y="246"/>
                    <a:pt x="68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1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1"/>
            <p:cNvSpPr/>
            <p:nvPr/>
          </p:nvSpPr>
          <p:spPr>
            <a:xfrm flipH="1">
              <a:off x="2574719" y="4681314"/>
              <a:ext cx="107455" cy="95540"/>
            </a:xfrm>
            <a:custGeom>
              <a:avLst/>
              <a:gdLst/>
              <a:ahLst/>
              <a:cxnLst/>
              <a:rect l="l" t="t" r="r" b="b"/>
              <a:pathLst>
                <a:path w="4771" h="4242" extrusionOk="0">
                  <a:moveTo>
                    <a:pt x="2410" y="0"/>
                  </a:moveTo>
                  <a:cubicBezTo>
                    <a:pt x="1752" y="0"/>
                    <a:pt x="1097" y="310"/>
                    <a:pt x="668" y="882"/>
                  </a:cubicBezTo>
                  <a:cubicBezTo>
                    <a:pt x="1" y="1850"/>
                    <a:pt x="201" y="3151"/>
                    <a:pt x="1168" y="3851"/>
                  </a:cubicBezTo>
                  <a:cubicBezTo>
                    <a:pt x="1536" y="4114"/>
                    <a:pt x="1960" y="4242"/>
                    <a:pt x="2382" y="4242"/>
                  </a:cubicBezTo>
                  <a:cubicBezTo>
                    <a:pt x="3033" y="4242"/>
                    <a:pt x="3679" y="3937"/>
                    <a:pt x="4104" y="3351"/>
                  </a:cubicBezTo>
                  <a:cubicBezTo>
                    <a:pt x="4771" y="2383"/>
                    <a:pt x="4537" y="1116"/>
                    <a:pt x="3603" y="382"/>
                  </a:cubicBezTo>
                  <a:cubicBezTo>
                    <a:pt x="3242" y="124"/>
                    <a:pt x="2825" y="0"/>
                    <a:pt x="2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1"/>
            <p:cNvSpPr/>
            <p:nvPr/>
          </p:nvSpPr>
          <p:spPr>
            <a:xfrm flipH="1">
              <a:off x="5377981" y="4700959"/>
              <a:ext cx="9775" cy="130000"/>
            </a:xfrm>
            <a:custGeom>
              <a:avLst/>
              <a:gdLst/>
              <a:ahLst/>
              <a:cxnLst/>
              <a:rect l="l" t="t" r="r" b="b"/>
              <a:pathLst>
                <a:path w="434" h="5772" extrusionOk="0"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0" y="5538"/>
                  </a:lnTo>
                  <a:cubicBezTo>
                    <a:pt x="0" y="5672"/>
                    <a:pt x="67" y="5772"/>
                    <a:pt x="200" y="5772"/>
                  </a:cubicBezTo>
                  <a:cubicBezTo>
                    <a:pt x="334" y="5772"/>
                    <a:pt x="434" y="5672"/>
                    <a:pt x="400" y="5538"/>
                  </a:cubicBezTo>
                  <a:lnTo>
                    <a:pt x="400" y="201"/>
                  </a:lnTo>
                  <a:cubicBezTo>
                    <a:pt x="400" y="101"/>
                    <a:pt x="334" y="1"/>
                    <a:pt x="20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1"/>
            <p:cNvSpPr/>
            <p:nvPr/>
          </p:nvSpPr>
          <p:spPr>
            <a:xfrm flipH="1">
              <a:off x="5318612" y="4761072"/>
              <a:ext cx="129257" cy="9797"/>
            </a:xfrm>
            <a:custGeom>
              <a:avLst/>
              <a:gdLst/>
              <a:ahLst/>
              <a:cxnLst/>
              <a:rect l="l" t="t" r="r" b="b"/>
              <a:pathLst>
                <a:path w="5739" h="435" extrusionOk="0">
                  <a:moveTo>
                    <a:pt x="201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5538" y="434"/>
                  </a:lnTo>
                  <a:cubicBezTo>
                    <a:pt x="5671" y="434"/>
                    <a:pt x="5738" y="334"/>
                    <a:pt x="5738" y="201"/>
                  </a:cubicBezTo>
                  <a:cubicBezTo>
                    <a:pt x="5738" y="100"/>
                    <a:pt x="5671" y="0"/>
                    <a:pt x="5538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5231472" y="4848999"/>
              <a:ext cx="95315" cy="97072"/>
            </a:xfrm>
            <a:custGeom>
              <a:avLst/>
              <a:gdLst/>
              <a:ahLst/>
              <a:cxnLst/>
              <a:rect l="l" t="t" r="r" b="b"/>
              <a:pathLst>
                <a:path w="4232" h="4310" extrusionOk="0">
                  <a:moveTo>
                    <a:pt x="509" y="0"/>
                  </a:moveTo>
                  <a:cubicBezTo>
                    <a:pt x="251" y="0"/>
                    <a:pt x="1" y="255"/>
                    <a:pt x="28" y="533"/>
                  </a:cubicBezTo>
                  <a:lnTo>
                    <a:pt x="495" y="3902"/>
                  </a:lnTo>
                  <a:cubicBezTo>
                    <a:pt x="518" y="4153"/>
                    <a:pt x="728" y="4310"/>
                    <a:pt x="944" y="4310"/>
                  </a:cubicBezTo>
                  <a:cubicBezTo>
                    <a:pt x="1044" y="4310"/>
                    <a:pt x="1145" y="4276"/>
                    <a:pt x="1229" y="4202"/>
                  </a:cubicBezTo>
                  <a:lnTo>
                    <a:pt x="3965" y="2101"/>
                  </a:lnTo>
                  <a:cubicBezTo>
                    <a:pt x="4231" y="1901"/>
                    <a:pt x="4165" y="1434"/>
                    <a:pt x="3831" y="1300"/>
                  </a:cubicBezTo>
                  <a:lnTo>
                    <a:pt x="662" y="33"/>
                  </a:lnTo>
                  <a:cubicBezTo>
                    <a:pt x="612" y="10"/>
                    <a:pt x="560" y="0"/>
                    <a:pt x="509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231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2902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3"/>
          <p:cNvSpPr txBox="1">
            <a:spLocks noGrp="1"/>
          </p:cNvSpPr>
          <p:nvPr>
            <p:ph type="title"/>
          </p:nvPr>
        </p:nvSpPr>
        <p:spPr>
          <a:xfrm>
            <a:off x="960001" y="2442733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1" name="Google Shape;441;p13"/>
          <p:cNvSpPr txBox="1">
            <a:spLocks noGrp="1"/>
          </p:cNvSpPr>
          <p:nvPr>
            <p:ph type="title" idx="2" hasCustomPrompt="1"/>
          </p:nvPr>
        </p:nvSpPr>
        <p:spPr>
          <a:xfrm>
            <a:off x="1745401" y="1916393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2" name="Google Shape;442;p13"/>
          <p:cNvSpPr txBox="1">
            <a:spLocks noGrp="1"/>
          </p:cNvSpPr>
          <p:nvPr>
            <p:ph type="subTitle" idx="1"/>
          </p:nvPr>
        </p:nvSpPr>
        <p:spPr>
          <a:xfrm>
            <a:off x="960001" y="3146331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3" name="Google Shape;443;p13"/>
          <p:cNvSpPr txBox="1">
            <a:spLocks noGrp="1"/>
          </p:cNvSpPr>
          <p:nvPr>
            <p:ph type="title" idx="3"/>
          </p:nvPr>
        </p:nvSpPr>
        <p:spPr>
          <a:xfrm>
            <a:off x="4714602" y="2442733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4" hasCustomPrompt="1"/>
          </p:nvPr>
        </p:nvSpPr>
        <p:spPr>
          <a:xfrm>
            <a:off x="5456500" y="1916393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subTitle" idx="5"/>
          </p:nvPr>
        </p:nvSpPr>
        <p:spPr>
          <a:xfrm>
            <a:off x="4714602" y="3146331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title" idx="6"/>
          </p:nvPr>
        </p:nvSpPr>
        <p:spPr>
          <a:xfrm>
            <a:off x="8469201" y="2442733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7" hasCustomPrompt="1"/>
          </p:nvPr>
        </p:nvSpPr>
        <p:spPr>
          <a:xfrm>
            <a:off x="9211100" y="1916393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8"/>
          </p:nvPr>
        </p:nvSpPr>
        <p:spPr>
          <a:xfrm>
            <a:off x="8469201" y="3146331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title" idx="9"/>
          </p:nvPr>
        </p:nvSpPr>
        <p:spPr>
          <a:xfrm>
            <a:off x="960001" y="4832405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13" hasCustomPrompt="1"/>
          </p:nvPr>
        </p:nvSpPr>
        <p:spPr>
          <a:xfrm>
            <a:off x="1745401" y="4310344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4"/>
          </p:nvPr>
        </p:nvSpPr>
        <p:spPr>
          <a:xfrm>
            <a:off x="960001" y="5536036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15"/>
          </p:nvPr>
        </p:nvSpPr>
        <p:spPr>
          <a:xfrm>
            <a:off x="4714602" y="4832405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16" hasCustomPrompt="1"/>
          </p:nvPr>
        </p:nvSpPr>
        <p:spPr>
          <a:xfrm>
            <a:off x="5456500" y="4310344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17"/>
          </p:nvPr>
        </p:nvSpPr>
        <p:spPr>
          <a:xfrm>
            <a:off x="4714602" y="5536036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18"/>
          </p:nvPr>
        </p:nvSpPr>
        <p:spPr>
          <a:xfrm>
            <a:off x="8469201" y="4832405"/>
            <a:ext cx="2762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19" hasCustomPrompt="1"/>
          </p:nvPr>
        </p:nvSpPr>
        <p:spPr>
          <a:xfrm>
            <a:off x="9211100" y="4310344"/>
            <a:ext cx="1192000" cy="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20"/>
          </p:nvPr>
        </p:nvSpPr>
        <p:spPr>
          <a:xfrm>
            <a:off x="8469201" y="5536036"/>
            <a:ext cx="27628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21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59" name="Google Shape;459;p13"/>
          <p:cNvGrpSpPr/>
          <p:nvPr/>
        </p:nvGrpSpPr>
        <p:grpSpPr>
          <a:xfrm>
            <a:off x="6395253" y="-3881449"/>
            <a:ext cx="10724633" cy="10724633"/>
            <a:chOff x="1241175" y="-1300650"/>
            <a:chExt cx="8043475" cy="8043475"/>
          </a:xfrm>
        </p:grpSpPr>
        <p:sp>
          <p:nvSpPr>
            <p:cNvPr id="460" name="Google Shape;460;p1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7" name="Google Shape;467;p13"/>
          <p:cNvGrpSpPr/>
          <p:nvPr/>
        </p:nvGrpSpPr>
        <p:grpSpPr>
          <a:xfrm>
            <a:off x="259771" y="219667"/>
            <a:ext cx="11574393" cy="6506565"/>
            <a:chOff x="194827" y="164749"/>
            <a:chExt cx="8680795" cy="4879924"/>
          </a:xfrm>
        </p:grpSpPr>
        <p:grpSp>
          <p:nvGrpSpPr>
            <p:cNvPr id="468" name="Google Shape;468;p13"/>
            <p:cNvGrpSpPr/>
            <p:nvPr/>
          </p:nvGrpSpPr>
          <p:grpSpPr>
            <a:xfrm>
              <a:off x="1019937" y="206524"/>
              <a:ext cx="609540" cy="583574"/>
              <a:chOff x="3105300" y="593625"/>
              <a:chExt cx="256800" cy="245850"/>
            </a:xfrm>
          </p:grpSpPr>
          <p:sp>
            <p:nvSpPr>
              <p:cNvPr id="469" name="Google Shape;469;p13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3" name="Google Shape;473;p13"/>
            <p:cNvGrpSpPr/>
            <p:nvPr/>
          </p:nvGrpSpPr>
          <p:grpSpPr>
            <a:xfrm>
              <a:off x="8057878" y="710652"/>
              <a:ext cx="631910" cy="457789"/>
              <a:chOff x="855125" y="679497"/>
              <a:chExt cx="254310" cy="184228"/>
            </a:xfrm>
          </p:grpSpPr>
          <p:sp>
            <p:nvSpPr>
              <p:cNvPr id="474" name="Google Shape;474;p13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7" name="Google Shape;477;p13"/>
            <p:cNvGrpSpPr/>
            <p:nvPr/>
          </p:nvGrpSpPr>
          <p:grpSpPr>
            <a:xfrm>
              <a:off x="194835" y="1017604"/>
              <a:ext cx="518269" cy="328105"/>
              <a:chOff x="783960" y="4261704"/>
              <a:chExt cx="518269" cy="328105"/>
            </a:xfrm>
          </p:grpSpPr>
          <p:sp>
            <p:nvSpPr>
              <p:cNvPr id="478" name="Google Shape;478;p13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79" name="Google Shape;479;p13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80" name="Google Shape;480;p13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81" name="Google Shape;481;p13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82" name="Google Shape;482;p13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83" name="Google Shape;483;p13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84" name="Google Shape;484;p13"/>
            <p:cNvGrpSpPr/>
            <p:nvPr/>
          </p:nvGrpSpPr>
          <p:grpSpPr>
            <a:xfrm>
              <a:off x="2976937" y="164749"/>
              <a:ext cx="5898685" cy="4879924"/>
              <a:chOff x="1223999" y="393649"/>
              <a:chExt cx="5898685" cy="4879924"/>
            </a:xfrm>
          </p:grpSpPr>
          <p:sp>
            <p:nvSpPr>
              <p:cNvPr id="485" name="Google Shape;485;p13"/>
              <p:cNvSpPr/>
              <p:nvPr/>
            </p:nvSpPr>
            <p:spPr>
              <a:xfrm>
                <a:off x="5254918" y="3936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5155383" y="4913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5354756" y="6354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7037876" y="50307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6914418" y="46849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1223999" y="5053318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1367762" y="5187853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1341960" y="4873616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3" name="Google Shape;493;p13"/>
            <p:cNvGrpSpPr/>
            <p:nvPr/>
          </p:nvGrpSpPr>
          <p:grpSpPr>
            <a:xfrm>
              <a:off x="194827" y="3591559"/>
              <a:ext cx="232368" cy="973684"/>
              <a:chOff x="6656577" y="3252597"/>
              <a:chExt cx="232368" cy="973684"/>
            </a:xfrm>
          </p:grpSpPr>
          <p:sp>
            <p:nvSpPr>
              <p:cNvPr id="494" name="Google Shape;494;p1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" name="Google Shape;495;p1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6" name="Google Shape;496;p1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0" name="Google Shape;500;p1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92847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"/>
          <p:cNvSpPr txBox="1">
            <a:spLocks noGrp="1"/>
          </p:cNvSpPr>
          <p:nvPr>
            <p:ph type="body" idx="1"/>
          </p:nvPr>
        </p:nvSpPr>
        <p:spPr>
          <a:xfrm>
            <a:off x="950801" y="1611600"/>
            <a:ext cx="5145200" cy="2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600"/>
            </a:lvl1pPr>
            <a:lvl2pPr marL="1219185" lvl="1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8" name="Google Shape;508;p14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09" name="Google Shape;509;p14"/>
          <p:cNvGrpSpPr/>
          <p:nvPr/>
        </p:nvGrpSpPr>
        <p:grpSpPr>
          <a:xfrm>
            <a:off x="5629408" y="-4632813"/>
            <a:ext cx="10724633" cy="10724633"/>
            <a:chOff x="1241175" y="-1300650"/>
            <a:chExt cx="8043475" cy="8043475"/>
          </a:xfrm>
        </p:grpSpPr>
        <p:sp>
          <p:nvSpPr>
            <p:cNvPr id="510" name="Google Shape;510;p1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17" name="Google Shape;517;p14"/>
          <p:cNvGrpSpPr/>
          <p:nvPr/>
        </p:nvGrpSpPr>
        <p:grpSpPr>
          <a:xfrm>
            <a:off x="10704348" y="430623"/>
            <a:ext cx="487826" cy="437473"/>
            <a:chOff x="7194285" y="1228366"/>
            <a:chExt cx="365869" cy="328105"/>
          </a:xfrm>
        </p:grpSpPr>
        <p:sp>
          <p:nvSpPr>
            <p:cNvPr id="518" name="Google Shape;518;p14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2" name="Google Shape;522;p14"/>
          <p:cNvGrpSpPr/>
          <p:nvPr/>
        </p:nvGrpSpPr>
        <p:grpSpPr>
          <a:xfrm>
            <a:off x="345529" y="3318358"/>
            <a:ext cx="473092" cy="3243388"/>
            <a:chOff x="174946" y="1297681"/>
            <a:chExt cx="354818" cy="2432541"/>
          </a:xfrm>
        </p:grpSpPr>
        <p:sp>
          <p:nvSpPr>
            <p:cNvPr id="523" name="Google Shape;523;p14"/>
            <p:cNvSpPr/>
            <p:nvPr/>
          </p:nvSpPr>
          <p:spPr>
            <a:xfrm>
              <a:off x="274480" y="332747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174946" y="342515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374318" y="356930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250712" y="1297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394474" y="1432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8" name="Google Shape;528;p14"/>
          <p:cNvGrpSpPr/>
          <p:nvPr/>
        </p:nvGrpSpPr>
        <p:grpSpPr>
          <a:xfrm>
            <a:off x="1209217" y="260333"/>
            <a:ext cx="812720" cy="778099"/>
            <a:chOff x="3105300" y="593625"/>
            <a:chExt cx="256800" cy="245850"/>
          </a:xfrm>
        </p:grpSpPr>
        <p:sp>
          <p:nvSpPr>
            <p:cNvPr id="529" name="Google Shape;529;p14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3" name="Google Shape;533;p14"/>
          <p:cNvGrpSpPr/>
          <p:nvPr/>
        </p:nvGrpSpPr>
        <p:grpSpPr>
          <a:xfrm>
            <a:off x="11536818" y="6307625"/>
            <a:ext cx="305977" cy="293675"/>
            <a:chOff x="250712" y="1297681"/>
            <a:chExt cx="229483" cy="220256"/>
          </a:xfrm>
        </p:grpSpPr>
        <p:sp>
          <p:nvSpPr>
            <p:cNvPr id="534" name="Google Shape;534;p14"/>
            <p:cNvSpPr/>
            <p:nvPr/>
          </p:nvSpPr>
          <p:spPr>
            <a:xfrm>
              <a:off x="250712" y="1297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394474" y="1432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6" name="Google Shape;536;p14"/>
          <p:cNvGrpSpPr/>
          <p:nvPr/>
        </p:nvGrpSpPr>
        <p:grpSpPr>
          <a:xfrm>
            <a:off x="11459739" y="1584258"/>
            <a:ext cx="636636" cy="637593"/>
            <a:chOff x="5022684" y="4300597"/>
            <a:chExt cx="648306" cy="649281"/>
          </a:xfrm>
        </p:grpSpPr>
        <p:sp>
          <p:nvSpPr>
            <p:cNvPr id="537" name="Google Shape;537;p14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80377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 txBox="1">
            <a:spLocks noGrp="1"/>
          </p:cNvSpPr>
          <p:nvPr>
            <p:ph type="title"/>
          </p:nvPr>
        </p:nvSpPr>
        <p:spPr>
          <a:xfrm>
            <a:off x="960634" y="4946800"/>
            <a:ext cx="5554800" cy="5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3" name="Google Shape;543;p15"/>
          <p:cNvSpPr txBox="1">
            <a:spLocks noGrp="1"/>
          </p:cNvSpPr>
          <p:nvPr>
            <p:ph type="subTitle" idx="1"/>
          </p:nvPr>
        </p:nvSpPr>
        <p:spPr>
          <a:xfrm>
            <a:off x="960634" y="1272267"/>
            <a:ext cx="5554800" cy="36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44" name="Google Shape;544;p15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545" name="Google Shape;545;p1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2320233" y="345230"/>
            <a:ext cx="714219" cy="423633"/>
            <a:chOff x="5182025" y="464396"/>
            <a:chExt cx="535664" cy="317725"/>
          </a:xfrm>
        </p:grpSpPr>
        <p:sp>
          <p:nvSpPr>
            <p:cNvPr id="553" name="Google Shape;553;p15"/>
            <p:cNvSpPr/>
            <p:nvPr/>
          </p:nvSpPr>
          <p:spPr>
            <a:xfrm>
              <a:off x="5534801" y="464396"/>
              <a:ext cx="182888" cy="18382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56" name="Google Shape;556;p15"/>
          <p:cNvGrpSpPr/>
          <p:nvPr/>
        </p:nvGrpSpPr>
        <p:grpSpPr>
          <a:xfrm rot="10800000">
            <a:off x="288736" y="405980"/>
            <a:ext cx="309824" cy="1298245"/>
            <a:chOff x="6656577" y="3252597"/>
            <a:chExt cx="232368" cy="973684"/>
          </a:xfrm>
        </p:grpSpPr>
        <p:sp>
          <p:nvSpPr>
            <p:cNvPr id="557" name="Google Shape;557;p15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69" name="Google Shape;569;p15"/>
          <p:cNvGrpSpPr/>
          <p:nvPr/>
        </p:nvGrpSpPr>
        <p:grpSpPr>
          <a:xfrm>
            <a:off x="509069" y="6153392"/>
            <a:ext cx="554126" cy="362071"/>
            <a:chOff x="5182025" y="510568"/>
            <a:chExt cx="415595" cy="271553"/>
          </a:xfrm>
        </p:grpSpPr>
        <p:sp>
          <p:nvSpPr>
            <p:cNvPr id="570" name="Google Shape;570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72" name="Google Shape;572;p15"/>
          <p:cNvGrpSpPr/>
          <p:nvPr/>
        </p:nvGrpSpPr>
        <p:grpSpPr>
          <a:xfrm>
            <a:off x="4797861" y="5880666"/>
            <a:ext cx="473092" cy="536996"/>
            <a:chOff x="8117146" y="4166124"/>
            <a:chExt cx="354818" cy="402747"/>
          </a:xfrm>
        </p:grpSpPr>
        <p:sp>
          <p:nvSpPr>
            <p:cNvPr id="573" name="Google Shape;573;p15"/>
            <p:cNvSpPr/>
            <p:nvPr/>
          </p:nvSpPr>
          <p:spPr>
            <a:xfrm>
              <a:off x="8216680" y="41661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8117146" y="42638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316518" y="44079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86670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6"/>
          <p:cNvSpPr txBox="1">
            <a:spLocks noGrp="1"/>
          </p:cNvSpPr>
          <p:nvPr>
            <p:ph type="title"/>
          </p:nvPr>
        </p:nvSpPr>
        <p:spPr>
          <a:xfrm>
            <a:off x="6918000" y="1114176"/>
            <a:ext cx="4317600" cy="27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8" name="Google Shape;578;p16"/>
          <p:cNvSpPr txBox="1">
            <a:spLocks noGrp="1"/>
          </p:cNvSpPr>
          <p:nvPr>
            <p:ph type="subTitle" idx="1"/>
          </p:nvPr>
        </p:nvSpPr>
        <p:spPr>
          <a:xfrm>
            <a:off x="6918000" y="3870333"/>
            <a:ext cx="4317600" cy="17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79" name="Google Shape;579;p16"/>
          <p:cNvGrpSpPr/>
          <p:nvPr/>
        </p:nvGrpSpPr>
        <p:grpSpPr>
          <a:xfrm>
            <a:off x="6285115" y="258273"/>
            <a:ext cx="5601721" cy="6443949"/>
            <a:chOff x="4713835" y="193704"/>
            <a:chExt cx="4201291" cy="4832962"/>
          </a:xfrm>
        </p:grpSpPr>
        <p:grpSp>
          <p:nvGrpSpPr>
            <p:cNvPr id="580" name="Google Shape;580;p16"/>
            <p:cNvGrpSpPr/>
            <p:nvPr/>
          </p:nvGrpSpPr>
          <p:grpSpPr>
            <a:xfrm>
              <a:off x="4992328" y="4568877"/>
              <a:ext cx="631910" cy="457789"/>
              <a:chOff x="855125" y="679497"/>
              <a:chExt cx="254310" cy="184228"/>
            </a:xfrm>
          </p:grpSpPr>
          <p:sp>
            <p:nvSpPr>
              <p:cNvPr id="581" name="Google Shape;581;p16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84" name="Google Shape;584;p16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585" name="Google Shape;585;p16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89" name="Google Shape;589;p16"/>
            <p:cNvGrpSpPr/>
            <p:nvPr/>
          </p:nvGrpSpPr>
          <p:grpSpPr>
            <a:xfrm>
              <a:off x="8426712" y="4401252"/>
              <a:ext cx="456233" cy="335252"/>
              <a:chOff x="8353512" y="4107552"/>
              <a:chExt cx="456233" cy="335252"/>
            </a:xfrm>
          </p:grpSpPr>
          <p:sp>
            <p:nvSpPr>
              <p:cNvPr id="590" name="Google Shape;590;p16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93" name="Google Shape;593;p16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594" name="Google Shape;594;p16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595" name="Google Shape;595;p16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596" name="Google Shape;596;p16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7" name="Google Shape;597;p16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" name="Google Shape;598;p16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" name="Google Shape;599;p16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00" name="Google Shape;600;p16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01" name="Google Shape;601;p16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4134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7"/>
          <p:cNvSpPr txBox="1">
            <a:spLocks noGrp="1"/>
          </p:cNvSpPr>
          <p:nvPr>
            <p:ph type="title"/>
          </p:nvPr>
        </p:nvSpPr>
        <p:spPr>
          <a:xfrm>
            <a:off x="7245601" y="2221351"/>
            <a:ext cx="39956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5" name="Google Shape;615;p17"/>
          <p:cNvSpPr txBox="1">
            <a:spLocks noGrp="1"/>
          </p:cNvSpPr>
          <p:nvPr>
            <p:ph type="subTitle" idx="1"/>
          </p:nvPr>
        </p:nvSpPr>
        <p:spPr>
          <a:xfrm>
            <a:off x="7245601" y="2897851"/>
            <a:ext cx="3995600" cy="17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16" name="Google Shape;616;p17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617" name="Google Shape;617;p1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24" name="Google Shape;624;p17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625" name="Google Shape;625;p17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29" name="Google Shape;629;p17"/>
          <p:cNvGrpSpPr/>
          <p:nvPr/>
        </p:nvGrpSpPr>
        <p:grpSpPr>
          <a:xfrm>
            <a:off x="11063412" y="5787413"/>
            <a:ext cx="864409" cy="865708"/>
            <a:chOff x="5022684" y="4300597"/>
            <a:chExt cx="648306" cy="649281"/>
          </a:xfrm>
        </p:grpSpPr>
        <p:sp>
          <p:nvSpPr>
            <p:cNvPr id="630" name="Google Shape;630;p17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4" name="Google Shape;634;p17"/>
          <p:cNvGrpSpPr/>
          <p:nvPr/>
        </p:nvGrpSpPr>
        <p:grpSpPr>
          <a:xfrm>
            <a:off x="3932114" y="634556"/>
            <a:ext cx="487826" cy="437473"/>
            <a:chOff x="7194285" y="1228366"/>
            <a:chExt cx="365869" cy="328105"/>
          </a:xfrm>
        </p:grpSpPr>
        <p:sp>
          <p:nvSpPr>
            <p:cNvPr id="635" name="Google Shape;635;p17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9" name="Google Shape;639;p17"/>
          <p:cNvGrpSpPr/>
          <p:nvPr/>
        </p:nvGrpSpPr>
        <p:grpSpPr>
          <a:xfrm>
            <a:off x="11421978" y="539983"/>
            <a:ext cx="474299" cy="2517616"/>
            <a:chOff x="124471" y="1153724"/>
            <a:chExt cx="355724" cy="1888212"/>
          </a:xfrm>
        </p:grpSpPr>
        <p:sp>
          <p:nvSpPr>
            <p:cNvPr id="640" name="Google Shape;640;p17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45" name="Google Shape;645;p17"/>
          <p:cNvGrpSpPr/>
          <p:nvPr/>
        </p:nvGrpSpPr>
        <p:grpSpPr>
          <a:xfrm>
            <a:off x="259769" y="4788747"/>
            <a:ext cx="309824" cy="1298245"/>
            <a:chOff x="6656577" y="3252597"/>
            <a:chExt cx="232368" cy="973684"/>
          </a:xfrm>
        </p:grpSpPr>
        <p:sp>
          <p:nvSpPr>
            <p:cNvPr id="646" name="Google Shape;646;p17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58" name="Google Shape;658;p17"/>
          <p:cNvGrpSpPr/>
          <p:nvPr/>
        </p:nvGrpSpPr>
        <p:grpSpPr>
          <a:xfrm>
            <a:off x="1746372" y="5915071"/>
            <a:ext cx="842548" cy="610385"/>
            <a:chOff x="855125" y="679497"/>
            <a:chExt cx="254310" cy="184228"/>
          </a:xfrm>
        </p:grpSpPr>
        <p:sp>
          <p:nvSpPr>
            <p:cNvPr id="659" name="Google Shape;659;p17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40001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8"/>
          <p:cNvSpPr txBox="1">
            <a:spLocks noGrp="1"/>
          </p:cNvSpPr>
          <p:nvPr>
            <p:ph type="title"/>
          </p:nvPr>
        </p:nvSpPr>
        <p:spPr>
          <a:xfrm>
            <a:off x="6096001" y="2424533"/>
            <a:ext cx="43572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4" name="Google Shape;664;p18"/>
          <p:cNvSpPr txBox="1">
            <a:spLocks noGrp="1"/>
          </p:cNvSpPr>
          <p:nvPr>
            <p:ph type="subTitle" idx="1"/>
          </p:nvPr>
        </p:nvSpPr>
        <p:spPr>
          <a:xfrm>
            <a:off x="6096001" y="3101033"/>
            <a:ext cx="4357200" cy="13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65" name="Google Shape;665;p18"/>
          <p:cNvGrpSpPr/>
          <p:nvPr/>
        </p:nvGrpSpPr>
        <p:grpSpPr>
          <a:xfrm>
            <a:off x="6461474" y="-6689284"/>
            <a:ext cx="10724633" cy="10724633"/>
            <a:chOff x="1241175" y="-1300650"/>
            <a:chExt cx="8043475" cy="8043475"/>
          </a:xfrm>
        </p:grpSpPr>
        <p:sp>
          <p:nvSpPr>
            <p:cNvPr id="666" name="Google Shape;666;p1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73" name="Google Shape;673;p18"/>
          <p:cNvGrpSpPr/>
          <p:nvPr/>
        </p:nvGrpSpPr>
        <p:grpSpPr>
          <a:xfrm>
            <a:off x="291529" y="258274"/>
            <a:ext cx="11595307" cy="6377615"/>
            <a:chOff x="218646" y="193704"/>
            <a:chExt cx="8696480" cy="4783211"/>
          </a:xfrm>
        </p:grpSpPr>
        <p:grpSp>
          <p:nvGrpSpPr>
            <p:cNvPr id="674" name="Google Shape;674;p18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675" name="Google Shape;675;p18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676" name="Google Shape;676;p18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677" name="Google Shape;677;p18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8" name="Google Shape;678;p18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79" name="Google Shape;679;p18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0" name="Google Shape;680;p18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81" name="Google Shape;681;p18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82" name="Google Shape;682;p18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3" name="Google Shape;683;p18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4" name="Google Shape;684;p18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5" name="Google Shape;685;p18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" name="Google Shape;686;p18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" name="Google Shape;687;p18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8" name="Google Shape;688;p18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9" name="Google Shape;689;p18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0" name="Google Shape;690;p18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" name="Google Shape;691;p18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" name="Google Shape;692;p18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" name="Google Shape;693;p18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4" name="Google Shape;694;p18"/>
            <p:cNvGrpSpPr/>
            <p:nvPr/>
          </p:nvGrpSpPr>
          <p:grpSpPr>
            <a:xfrm>
              <a:off x="7782584" y="4327634"/>
              <a:ext cx="648306" cy="649281"/>
              <a:chOff x="5022684" y="4300597"/>
              <a:chExt cx="648306" cy="649281"/>
            </a:xfrm>
          </p:grpSpPr>
          <p:sp>
            <p:nvSpPr>
              <p:cNvPr id="695" name="Google Shape;695;p18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" name="Google Shape;696;p18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" name="Google Shape;697;p18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" name="Google Shape;698;p18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9" name="Google Shape;699;p18"/>
            <p:cNvGrpSpPr/>
            <p:nvPr/>
          </p:nvGrpSpPr>
          <p:grpSpPr>
            <a:xfrm>
              <a:off x="713110" y="4532091"/>
              <a:ext cx="365869" cy="328105"/>
              <a:chOff x="7194285" y="1228366"/>
              <a:chExt cx="365869" cy="328105"/>
            </a:xfrm>
          </p:grpSpPr>
          <p:sp>
            <p:nvSpPr>
              <p:cNvPr id="700" name="Google Shape;700;p18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1" name="Google Shape;701;p18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" name="Google Shape;702;p18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04" name="Google Shape;704;p18"/>
            <p:cNvSpPr/>
            <p:nvPr/>
          </p:nvSpPr>
          <p:spPr>
            <a:xfrm>
              <a:off x="8656805" y="36312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05" name="Google Shape;705;p18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706" name="Google Shape;706;p18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11" name="Google Shape;711;p18"/>
            <p:cNvGrpSpPr/>
            <p:nvPr/>
          </p:nvGrpSpPr>
          <p:grpSpPr>
            <a:xfrm>
              <a:off x="3655937" y="4360499"/>
              <a:ext cx="609540" cy="583574"/>
              <a:chOff x="3105300" y="593625"/>
              <a:chExt cx="256800" cy="245850"/>
            </a:xfrm>
          </p:grpSpPr>
          <p:sp>
            <p:nvSpPr>
              <p:cNvPr id="712" name="Google Shape;712;p18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3" name="Google Shape;713;p18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4" name="Google Shape;714;p18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5" name="Google Shape;715;p18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4247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9"/>
          <p:cNvSpPr txBox="1">
            <a:spLocks noGrp="1"/>
          </p:cNvSpPr>
          <p:nvPr>
            <p:ph type="title"/>
          </p:nvPr>
        </p:nvSpPr>
        <p:spPr>
          <a:xfrm>
            <a:off x="1746371" y="2424533"/>
            <a:ext cx="43572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8" name="Google Shape;718;p19"/>
          <p:cNvSpPr txBox="1">
            <a:spLocks noGrp="1"/>
          </p:cNvSpPr>
          <p:nvPr>
            <p:ph type="subTitle" idx="1"/>
          </p:nvPr>
        </p:nvSpPr>
        <p:spPr>
          <a:xfrm>
            <a:off x="1746371" y="3101033"/>
            <a:ext cx="4357200" cy="13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19" name="Google Shape;719;p19"/>
          <p:cNvGrpSpPr/>
          <p:nvPr/>
        </p:nvGrpSpPr>
        <p:grpSpPr>
          <a:xfrm>
            <a:off x="6461474" y="-6689284"/>
            <a:ext cx="10724633" cy="10724633"/>
            <a:chOff x="1241175" y="-1300650"/>
            <a:chExt cx="8043475" cy="8043475"/>
          </a:xfrm>
        </p:grpSpPr>
        <p:sp>
          <p:nvSpPr>
            <p:cNvPr id="720" name="Google Shape;720;p1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27" name="Google Shape;727;p19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728" name="Google Shape;728;p1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32" name="Google Shape;732;p19"/>
          <p:cNvGrpSpPr/>
          <p:nvPr/>
        </p:nvGrpSpPr>
        <p:grpSpPr>
          <a:xfrm>
            <a:off x="1746372" y="5915071"/>
            <a:ext cx="842548" cy="610385"/>
            <a:chOff x="855125" y="679497"/>
            <a:chExt cx="254310" cy="184228"/>
          </a:xfrm>
        </p:grpSpPr>
        <p:sp>
          <p:nvSpPr>
            <p:cNvPr id="733" name="Google Shape;733;p1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3932114" y="634556"/>
            <a:ext cx="487826" cy="437473"/>
            <a:chOff x="7194285" y="1228366"/>
            <a:chExt cx="365869" cy="328105"/>
          </a:xfrm>
        </p:grpSpPr>
        <p:sp>
          <p:nvSpPr>
            <p:cNvPr id="737" name="Google Shape;737;p19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41" name="Google Shape;741;p19"/>
          <p:cNvSpPr/>
          <p:nvPr/>
        </p:nvSpPr>
        <p:spPr>
          <a:xfrm>
            <a:off x="557775" y="3652498"/>
            <a:ext cx="233449" cy="255071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11421978" y="539983"/>
            <a:ext cx="474299" cy="2517616"/>
            <a:chOff x="124471" y="1153724"/>
            <a:chExt cx="355724" cy="1888212"/>
          </a:xfrm>
        </p:grpSpPr>
        <p:sp>
          <p:nvSpPr>
            <p:cNvPr id="743" name="Google Shape;743;p19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48" name="Google Shape;748;p19"/>
          <p:cNvGrpSpPr/>
          <p:nvPr/>
        </p:nvGrpSpPr>
        <p:grpSpPr>
          <a:xfrm>
            <a:off x="259769" y="4788747"/>
            <a:ext cx="309824" cy="1298245"/>
            <a:chOff x="6656577" y="3252597"/>
            <a:chExt cx="232368" cy="973684"/>
          </a:xfrm>
        </p:grpSpPr>
        <p:sp>
          <p:nvSpPr>
            <p:cNvPr id="749" name="Google Shape;749;p1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61" name="Google Shape;761;p19"/>
          <p:cNvGrpSpPr/>
          <p:nvPr/>
        </p:nvGrpSpPr>
        <p:grpSpPr>
          <a:xfrm>
            <a:off x="11063412" y="5787413"/>
            <a:ext cx="864409" cy="865708"/>
            <a:chOff x="5022684" y="4300597"/>
            <a:chExt cx="648306" cy="649281"/>
          </a:xfrm>
        </p:grpSpPr>
        <p:sp>
          <p:nvSpPr>
            <p:cNvPr id="762" name="Google Shape;762;p19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637976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"/>
          <p:cNvSpPr txBox="1">
            <a:spLocks noGrp="1"/>
          </p:cNvSpPr>
          <p:nvPr>
            <p:ph type="title"/>
          </p:nvPr>
        </p:nvSpPr>
        <p:spPr>
          <a:xfrm>
            <a:off x="6922292" y="4458323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1"/>
          </p:nvPr>
        </p:nvSpPr>
        <p:spPr>
          <a:xfrm>
            <a:off x="6922292" y="5161943"/>
            <a:ext cx="2593200" cy="6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title" idx="2"/>
          </p:nvPr>
        </p:nvSpPr>
        <p:spPr>
          <a:xfrm>
            <a:off x="2676509" y="4458340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3"/>
          </p:nvPr>
        </p:nvSpPr>
        <p:spPr>
          <a:xfrm>
            <a:off x="2676509" y="5161940"/>
            <a:ext cx="2593200" cy="6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71" name="Google Shape;771;p20"/>
          <p:cNvSpPr txBox="1">
            <a:spLocks noGrp="1"/>
          </p:cNvSpPr>
          <p:nvPr>
            <p:ph type="title" idx="4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72" name="Google Shape;772;p20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773" name="Google Shape;773;p2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80" name="Google Shape;780;p20"/>
          <p:cNvGrpSpPr/>
          <p:nvPr/>
        </p:nvGrpSpPr>
        <p:grpSpPr>
          <a:xfrm>
            <a:off x="11585644" y="983026"/>
            <a:ext cx="309824" cy="1299271"/>
            <a:chOff x="2546733" y="2525280"/>
            <a:chExt cx="232368" cy="974453"/>
          </a:xfrm>
        </p:grpSpPr>
        <p:sp>
          <p:nvSpPr>
            <p:cNvPr id="781" name="Google Shape;781;p20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93" name="Google Shape;793;p20"/>
          <p:cNvGrpSpPr/>
          <p:nvPr/>
        </p:nvGrpSpPr>
        <p:grpSpPr>
          <a:xfrm>
            <a:off x="10376779" y="5770179"/>
            <a:ext cx="864409" cy="865708"/>
            <a:chOff x="5022684" y="4300597"/>
            <a:chExt cx="648306" cy="649281"/>
          </a:xfrm>
        </p:grpSpPr>
        <p:sp>
          <p:nvSpPr>
            <p:cNvPr id="794" name="Google Shape;794;p20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98" name="Google Shape;798;p20"/>
          <p:cNvSpPr/>
          <p:nvPr/>
        </p:nvSpPr>
        <p:spPr>
          <a:xfrm>
            <a:off x="407429" y="4545435"/>
            <a:ext cx="616478" cy="616509"/>
          </a:xfrm>
          <a:custGeom>
            <a:avLst/>
            <a:gdLst/>
            <a:ahLst/>
            <a:cxnLst/>
            <a:rect l="l" t="t" r="r" b="b"/>
            <a:pathLst>
              <a:path w="19848" h="19849" extrusionOk="0">
                <a:moveTo>
                  <a:pt x="9640" y="935"/>
                </a:moveTo>
                <a:lnTo>
                  <a:pt x="9640" y="3803"/>
                </a:lnTo>
                <a:cubicBezTo>
                  <a:pt x="8907" y="3803"/>
                  <a:pt x="8173" y="3803"/>
                  <a:pt x="7506" y="3837"/>
                </a:cubicBezTo>
                <a:cubicBezTo>
                  <a:pt x="8306" y="2469"/>
                  <a:pt x="9140" y="1468"/>
                  <a:pt x="9640" y="935"/>
                </a:cubicBezTo>
                <a:close/>
                <a:moveTo>
                  <a:pt x="10241" y="801"/>
                </a:moveTo>
                <a:cubicBezTo>
                  <a:pt x="10741" y="1302"/>
                  <a:pt x="11742" y="2436"/>
                  <a:pt x="12643" y="4004"/>
                </a:cubicBezTo>
                <a:cubicBezTo>
                  <a:pt x="11809" y="3937"/>
                  <a:pt x="11008" y="3837"/>
                  <a:pt x="10241" y="3837"/>
                </a:cubicBezTo>
                <a:lnTo>
                  <a:pt x="10241" y="801"/>
                </a:lnTo>
                <a:close/>
                <a:moveTo>
                  <a:pt x="9073" y="768"/>
                </a:moveTo>
                <a:lnTo>
                  <a:pt x="9073" y="768"/>
                </a:lnTo>
                <a:cubicBezTo>
                  <a:pt x="8440" y="1435"/>
                  <a:pt x="7572" y="2503"/>
                  <a:pt x="6805" y="3937"/>
                </a:cubicBezTo>
                <a:cubicBezTo>
                  <a:pt x="5771" y="4004"/>
                  <a:pt x="4837" y="4170"/>
                  <a:pt x="4003" y="4337"/>
                </a:cubicBezTo>
                <a:cubicBezTo>
                  <a:pt x="5237" y="2636"/>
                  <a:pt x="6972" y="1402"/>
                  <a:pt x="9073" y="768"/>
                </a:cubicBezTo>
                <a:close/>
                <a:moveTo>
                  <a:pt x="10975" y="768"/>
                </a:moveTo>
                <a:lnTo>
                  <a:pt x="10975" y="768"/>
                </a:lnTo>
                <a:cubicBezTo>
                  <a:pt x="13176" y="1402"/>
                  <a:pt x="15011" y="2803"/>
                  <a:pt x="16245" y="4637"/>
                </a:cubicBezTo>
                <a:cubicBezTo>
                  <a:pt x="15244" y="4437"/>
                  <a:pt x="14277" y="4237"/>
                  <a:pt x="13310" y="4104"/>
                </a:cubicBezTo>
                <a:cubicBezTo>
                  <a:pt x="12509" y="2603"/>
                  <a:pt x="11608" y="1468"/>
                  <a:pt x="10975" y="768"/>
                </a:cubicBezTo>
                <a:close/>
                <a:moveTo>
                  <a:pt x="6805" y="1102"/>
                </a:moveTo>
                <a:lnTo>
                  <a:pt x="6805" y="1102"/>
                </a:lnTo>
                <a:cubicBezTo>
                  <a:pt x="5337" y="1935"/>
                  <a:pt x="4103" y="3103"/>
                  <a:pt x="3169" y="4571"/>
                </a:cubicBezTo>
                <a:cubicBezTo>
                  <a:pt x="2769" y="4671"/>
                  <a:pt x="2402" y="4771"/>
                  <a:pt x="2002" y="4871"/>
                </a:cubicBezTo>
                <a:cubicBezTo>
                  <a:pt x="3169" y="3136"/>
                  <a:pt x="4837" y="1802"/>
                  <a:pt x="6805" y="1102"/>
                </a:cubicBezTo>
                <a:close/>
                <a:moveTo>
                  <a:pt x="13543" y="1302"/>
                </a:moveTo>
                <a:lnTo>
                  <a:pt x="13543" y="1302"/>
                </a:lnTo>
                <a:cubicBezTo>
                  <a:pt x="15411" y="2069"/>
                  <a:pt x="16946" y="3437"/>
                  <a:pt x="17980" y="5138"/>
                </a:cubicBezTo>
                <a:cubicBezTo>
                  <a:pt x="17646" y="5038"/>
                  <a:pt x="17346" y="4971"/>
                  <a:pt x="17012" y="4871"/>
                </a:cubicBezTo>
                <a:cubicBezTo>
                  <a:pt x="16178" y="3437"/>
                  <a:pt x="14978" y="2169"/>
                  <a:pt x="13543" y="1302"/>
                </a:cubicBezTo>
                <a:close/>
                <a:moveTo>
                  <a:pt x="6505" y="4471"/>
                </a:moveTo>
                <a:lnTo>
                  <a:pt x="6505" y="4471"/>
                </a:lnTo>
                <a:cubicBezTo>
                  <a:pt x="5838" y="5838"/>
                  <a:pt x="5337" y="7506"/>
                  <a:pt x="5271" y="9341"/>
                </a:cubicBezTo>
                <a:lnTo>
                  <a:pt x="5271" y="9574"/>
                </a:lnTo>
                <a:lnTo>
                  <a:pt x="2268" y="9574"/>
                </a:lnTo>
                <a:cubicBezTo>
                  <a:pt x="2302" y="7906"/>
                  <a:pt x="2802" y="6339"/>
                  <a:pt x="3603" y="4971"/>
                </a:cubicBezTo>
                <a:cubicBezTo>
                  <a:pt x="4103" y="4871"/>
                  <a:pt x="4737" y="4771"/>
                  <a:pt x="5337" y="4637"/>
                </a:cubicBezTo>
                <a:cubicBezTo>
                  <a:pt x="5738" y="4604"/>
                  <a:pt x="6105" y="4504"/>
                  <a:pt x="6505" y="4471"/>
                </a:cubicBezTo>
                <a:close/>
                <a:moveTo>
                  <a:pt x="2802" y="5238"/>
                </a:moveTo>
                <a:cubicBezTo>
                  <a:pt x="2135" y="6539"/>
                  <a:pt x="1735" y="8006"/>
                  <a:pt x="1668" y="9608"/>
                </a:cubicBezTo>
                <a:lnTo>
                  <a:pt x="567" y="9608"/>
                </a:lnTo>
                <a:cubicBezTo>
                  <a:pt x="601" y="8173"/>
                  <a:pt x="968" y="6806"/>
                  <a:pt x="1601" y="5638"/>
                </a:cubicBezTo>
                <a:cubicBezTo>
                  <a:pt x="1935" y="5505"/>
                  <a:pt x="2335" y="5405"/>
                  <a:pt x="2802" y="5238"/>
                </a:cubicBezTo>
                <a:close/>
                <a:moveTo>
                  <a:pt x="8888" y="4376"/>
                </a:moveTo>
                <a:cubicBezTo>
                  <a:pt x="9135" y="4376"/>
                  <a:pt x="9386" y="4384"/>
                  <a:pt x="9640" y="4404"/>
                </a:cubicBezTo>
                <a:lnTo>
                  <a:pt x="9640" y="9608"/>
                </a:lnTo>
                <a:lnTo>
                  <a:pt x="5804" y="9608"/>
                </a:lnTo>
                <a:lnTo>
                  <a:pt x="5804" y="9441"/>
                </a:lnTo>
                <a:cubicBezTo>
                  <a:pt x="5904" y="7506"/>
                  <a:pt x="6471" y="5838"/>
                  <a:pt x="7172" y="4471"/>
                </a:cubicBezTo>
                <a:cubicBezTo>
                  <a:pt x="7714" y="4423"/>
                  <a:pt x="8290" y="4376"/>
                  <a:pt x="8888" y="4376"/>
                </a:cubicBezTo>
                <a:close/>
                <a:moveTo>
                  <a:pt x="10241" y="4404"/>
                </a:moveTo>
                <a:cubicBezTo>
                  <a:pt x="11075" y="4437"/>
                  <a:pt x="11975" y="4504"/>
                  <a:pt x="12943" y="4637"/>
                </a:cubicBezTo>
                <a:cubicBezTo>
                  <a:pt x="13610" y="5972"/>
                  <a:pt x="14144" y="7606"/>
                  <a:pt x="14244" y="9441"/>
                </a:cubicBezTo>
                <a:lnTo>
                  <a:pt x="14244" y="9608"/>
                </a:lnTo>
                <a:lnTo>
                  <a:pt x="10241" y="9608"/>
                </a:lnTo>
                <a:lnTo>
                  <a:pt x="10241" y="4404"/>
                </a:lnTo>
                <a:close/>
                <a:moveTo>
                  <a:pt x="13643" y="4737"/>
                </a:moveTo>
                <a:cubicBezTo>
                  <a:pt x="14611" y="4871"/>
                  <a:pt x="15611" y="5104"/>
                  <a:pt x="16679" y="5338"/>
                </a:cubicBezTo>
                <a:cubicBezTo>
                  <a:pt x="17313" y="6605"/>
                  <a:pt x="17746" y="8073"/>
                  <a:pt x="17813" y="9608"/>
                </a:cubicBezTo>
                <a:lnTo>
                  <a:pt x="14811" y="9608"/>
                </a:lnTo>
                <a:lnTo>
                  <a:pt x="14811" y="9407"/>
                </a:lnTo>
                <a:cubicBezTo>
                  <a:pt x="14744" y="7640"/>
                  <a:pt x="14277" y="6072"/>
                  <a:pt x="13643" y="4737"/>
                </a:cubicBezTo>
                <a:close/>
                <a:moveTo>
                  <a:pt x="17346" y="5571"/>
                </a:moveTo>
                <a:lnTo>
                  <a:pt x="17346" y="5571"/>
                </a:lnTo>
                <a:cubicBezTo>
                  <a:pt x="17679" y="5638"/>
                  <a:pt x="18013" y="5772"/>
                  <a:pt x="18347" y="5838"/>
                </a:cubicBezTo>
                <a:cubicBezTo>
                  <a:pt x="18914" y="6972"/>
                  <a:pt x="19247" y="8273"/>
                  <a:pt x="19314" y="9608"/>
                </a:cubicBezTo>
                <a:lnTo>
                  <a:pt x="18347" y="9608"/>
                </a:lnTo>
                <a:cubicBezTo>
                  <a:pt x="18313" y="8140"/>
                  <a:pt x="17946" y="6806"/>
                  <a:pt x="17346" y="5571"/>
                </a:cubicBezTo>
                <a:close/>
                <a:moveTo>
                  <a:pt x="1668" y="10108"/>
                </a:moveTo>
                <a:lnTo>
                  <a:pt x="1668" y="10141"/>
                </a:lnTo>
                <a:cubicBezTo>
                  <a:pt x="1735" y="11843"/>
                  <a:pt x="2168" y="13477"/>
                  <a:pt x="2969" y="14911"/>
                </a:cubicBezTo>
                <a:cubicBezTo>
                  <a:pt x="2602" y="14811"/>
                  <a:pt x="2235" y="14678"/>
                  <a:pt x="1801" y="14578"/>
                </a:cubicBezTo>
                <a:cubicBezTo>
                  <a:pt x="1068" y="13210"/>
                  <a:pt x="601" y="11742"/>
                  <a:pt x="567" y="10108"/>
                </a:cubicBezTo>
                <a:close/>
                <a:moveTo>
                  <a:pt x="19314" y="10141"/>
                </a:moveTo>
                <a:cubicBezTo>
                  <a:pt x="19281" y="11843"/>
                  <a:pt x="18780" y="13444"/>
                  <a:pt x="17946" y="14811"/>
                </a:cubicBezTo>
                <a:cubicBezTo>
                  <a:pt x="17646" y="14911"/>
                  <a:pt x="17313" y="15012"/>
                  <a:pt x="16946" y="15112"/>
                </a:cubicBezTo>
                <a:cubicBezTo>
                  <a:pt x="17813" y="13677"/>
                  <a:pt x="18313" y="11976"/>
                  <a:pt x="18347" y="10141"/>
                </a:cubicBezTo>
                <a:close/>
                <a:moveTo>
                  <a:pt x="5237" y="10141"/>
                </a:moveTo>
                <a:cubicBezTo>
                  <a:pt x="5271" y="12009"/>
                  <a:pt x="5771" y="13844"/>
                  <a:pt x="6738" y="15679"/>
                </a:cubicBezTo>
                <a:cubicBezTo>
                  <a:pt x="5771" y="15579"/>
                  <a:pt x="4770" y="15345"/>
                  <a:pt x="3736" y="15112"/>
                </a:cubicBezTo>
                <a:cubicBezTo>
                  <a:pt x="2802" y="13677"/>
                  <a:pt x="2268" y="11976"/>
                  <a:pt x="2235" y="10141"/>
                </a:cubicBezTo>
                <a:close/>
                <a:moveTo>
                  <a:pt x="17813" y="10141"/>
                </a:moveTo>
                <a:cubicBezTo>
                  <a:pt x="17780" y="12076"/>
                  <a:pt x="17179" y="13844"/>
                  <a:pt x="16145" y="15345"/>
                </a:cubicBezTo>
                <a:cubicBezTo>
                  <a:pt x="15645" y="15479"/>
                  <a:pt x="15111" y="15612"/>
                  <a:pt x="14511" y="15679"/>
                </a:cubicBezTo>
                <a:cubicBezTo>
                  <a:pt x="14110" y="15779"/>
                  <a:pt x="13677" y="15812"/>
                  <a:pt x="13243" y="15845"/>
                </a:cubicBezTo>
                <a:cubicBezTo>
                  <a:pt x="14244" y="13977"/>
                  <a:pt x="14777" y="12109"/>
                  <a:pt x="14811" y="10141"/>
                </a:cubicBezTo>
                <a:close/>
                <a:moveTo>
                  <a:pt x="9640" y="10141"/>
                </a:moveTo>
                <a:lnTo>
                  <a:pt x="9640" y="15946"/>
                </a:lnTo>
                <a:cubicBezTo>
                  <a:pt x="8940" y="15912"/>
                  <a:pt x="8173" y="15845"/>
                  <a:pt x="7439" y="15779"/>
                </a:cubicBezTo>
                <a:cubicBezTo>
                  <a:pt x="6405" y="13944"/>
                  <a:pt x="5838" y="12076"/>
                  <a:pt x="5804" y="10141"/>
                </a:cubicBezTo>
                <a:close/>
                <a:moveTo>
                  <a:pt x="14244" y="10141"/>
                </a:moveTo>
                <a:cubicBezTo>
                  <a:pt x="14177" y="12109"/>
                  <a:pt x="13610" y="14011"/>
                  <a:pt x="12509" y="15912"/>
                </a:cubicBezTo>
                <a:cubicBezTo>
                  <a:pt x="11809" y="15979"/>
                  <a:pt x="11075" y="15979"/>
                  <a:pt x="10241" y="15979"/>
                </a:cubicBezTo>
                <a:lnTo>
                  <a:pt x="10241" y="10141"/>
                </a:lnTo>
                <a:close/>
                <a:moveTo>
                  <a:pt x="17446" y="15612"/>
                </a:moveTo>
                <a:cubicBezTo>
                  <a:pt x="16445" y="16913"/>
                  <a:pt x="15111" y="17947"/>
                  <a:pt x="13577" y="18614"/>
                </a:cubicBezTo>
                <a:cubicBezTo>
                  <a:pt x="14744" y="17914"/>
                  <a:pt x="15745" y="16946"/>
                  <a:pt x="16512" y="15845"/>
                </a:cubicBezTo>
                <a:cubicBezTo>
                  <a:pt x="16846" y="15779"/>
                  <a:pt x="17146" y="15679"/>
                  <a:pt x="17446" y="15612"/>
                </a:cubicBezTo>
                <a:close/>
                <a:moveTo>
                  <a:pt x="2268" y="15312"/>
                </a:moveTo>
                <a:lnTo>
                  <a:pt x="2268" y="15312"/>
                </a:lnTo>
                <a:cubicBezTo>
                  <a:pt x="2635" y="15445"/>
                  <a:pt x="3002" y="15512"/>
                  <a:pt x="3403" y="15612"/>
                </a:cubicBezTo>
                <a:cubicBezTo>
                  <a:pt x="4270" y="16913"/>
                  <a:pt x="5437" y="18014"/>
                  <a:pt x="6805" y="18781"/>
                </a:cubicBezTo>
                <a:cubicBezTo>
                  <a:pt x="4970" y="18147"/>
                  <a:pt x="3336" y="16913"/>
                  <a:pt x="2268" y="15312"/>
                </a:cubicBezTo>
                <a:close/>
                <a:moveTo>
                  <a:pt x="7772" y="16413"/>
                </a:moveTo>
                <a:lnTo>
                  <a:pt x="7772" y="16413"/>
                </a:lnTo>
                <a:cubicBezTo>
                  <a:pt x="8440" y="16446"/>
                  <a:pt x="9073" y="16479"/>
                  <a:pt x="9640" y="16513"/>
                </a:cubicBezTo>
                <a:lnTo>
                  <a:pt x="9640" y="18914"/>
                </a:lnTo>
                <a:cubicBezTo>
                  <a:pt x="8940" y="18080"/>
                  <a:pt x="8306" y="17246"/>
                  <a:pt x="7772" y="16413"/>
                </a:cubicBezTo>
                <a:close/>
                <a:moveTo>
                  <a:pt x="12176" y="16479"/>
                </a:moveTo>
                <a:lnTo>
                  <a:pt x="12176" y="16479"/>
                </a:lnTo>
                <a:cubicBezTo>
                  <a:pt x="11642" y="17347"/>
                  <a:pt x="10975" y="18247"/>
                  <a:pt x="10241" y="19081"/>
                </a:cubicBezTo>
                <a:lnTo>
                  <a:pt x="10241" y="16513"/>
                </a:lnTo>
                <a:lnTo>
                  <a:pt x="10608" y="16513"/>
                </a:lnTo>
                <a:cubicBezTo>
                  <a:pt x="11141" y="16513"/>
                  <a:pt x="11675" y="16513"/>
                  <a:pt x="12176" y="16479"/>
                </a:cubicBezTo>
                <a:close/>
                <a:moveTo>
                  <a:pt x="4237" y="15812"/>
                </a:moveTo>
                <a:cubicBezTo>
                  <a:pt x="5237" y="16012"/>
                  <a:pt x="6171" y="16179"/>
                  <a:pt x="7105" y="16312"/>
                </a:cubicBezTo>
                <a:cubicBezTo>
                  <a:pt x="7639" y="17280"/>
                  <a:pt x="8339" y="18247"/>
                  <a:pt x="9140" y="19148"/>
                </a:cubicBezTo>
                <a:cubicBezTo>
                  <a:pt x="7139" y="18614"/>
                  <a:pt x="5437" y="17413"/>
                  <a:pt x="4237" y="15812"/>
                </a:cubicBezTo>
                <a:close/>
                <a:moveTo>
                  <a:pt x="15645" y="16012"/>
                </a:moveTo>
                <a:lnTo>
                  <a:pt x="15645" y="16012"/>
                </a:lnTo>
                <a:cubicBezTo>
                  <a:pt x="14444" y="17480"/>
                  <a:pt x="12809" y="18614"/>
                  <a:pt x="10908" y="19148"/>
                </a:cubicBezTo>
                <a:cubicBezTo>
                  <a:pt x="11675" y="18247"/>
                  <a:pt x="12342" y="17347"/>
                  <a:pt x="12909" y="16446"/>
                </a:cubicBezTo>
                <a:cubicBezTo>
                  <a:pt x="13943" y="16346"/>
                  <a:pt x="14844" y="16179"/>
                  <a:pt x="15645" y="16012"/>
                </a:cubicBezTo>
                <a:close/>
                <a:moveTo>
                  <a:pt x="9941" y="1"/>
                </a:moveTo>
                <a:cubicBezTo>
                  <a:pt x="4470" y="1"/>
                  <a:pt x="0" y="4471"/>
                  <a:pt x="0" y="9941"/>
                </a:cubicBezTo>
                <a:cubicBezTo>
                  <a:pt x="0" y="15412"/>
                  <a:pt x="4470" y="19848"/>
                  <a:pt x="9941" y="19848"/>
                </a:cubicBezTo>
                <a:lnTo>
                  <a:pt x="10174" y="19848"/>
                </a:lnTo>
                <a:cubicBezTo>
                  <a:pt x="15511" y="19782"/>
                  <a:pt x="19848" y="15345"/>
                  <a:pt x="19848" y="9941"/>
                </a:cubicBezTo>
                <a:cubicBezTo>
                  <a:pt x="19848" y="4504"/>
                  <a:pt x="15511" y="134"/>
                  <a:pt x="10141" y="1"/>
                </a:cubicBezTo>
                <a:close/>
              </a:path>
            </a:pathLst>
          </a:custGeom>
          <a:solidFill>
            <a:srgbClr val="92F7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9" name="Google Shape;799;p20"/>
          <p:cNvSpPr/>
          <p:nvPr/>
        </p:nvSpPr>
        <p:spPr>
          <a:xfrm>
            <a:off x="11542410" y="4841682"/>
            <a:ext cx="233449" cy="255071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00" name="Google Shape;800;p20"/>
          <p:cNvGrpSpPr/>
          <p:nvPr/>
        </p:nvGrpSpPr>
        <p:grpSpPr>
          <a:xfrm>
            <a:off x="291530" y="651849"/>
            <a:ext cx="474299" cy="2517616"/>
            <a:chOff x="124471" y="1153724"/>
            <a:chExt cx="355724" cy="1888212"/>
          </a:xfrm>
        </p:grpSpPr>
        <p:sp>
          <p:nvSpPr>
            <p:cNvPr id="801" name="Google Shape;801;p20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06" name="Google Shape;806;p20"/>
          <p:cNvGrpSpPr/>
          <p:nvPr/>
        </p:nvGrpSpPr>
        <p:grpSpPr>
          <a:xfrm>
            <a:off x="1048284" y="5702784"/>
            <a:ext cx="812720" cy="778099"/>
            <a:chOff x="3105300" y="593625"/>
            <a:chExt cx="256800" cy="245850"/>
          </a:xfrm>
        </p:grpSpPr>
        <p:sp>
          <p:nvSpPr>
            <p:cNvPr id="807" name="Google Shape;807;p2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11" name="Google Shape;811;p20"/>
          <p:cNvGrpSpPr/>
          <p:nvPr/>
        </p:nvGrpSpPr>
        <p:grpSpPr>
          <a:xfrm>
            <a:off x="9636380" y="439641"/>
            <a:ext cx="691026" cy="437473"/>
            <a:chOff x="783960" y="4261704"/>
            <a:chExt cx="518269" cy="328105"/>
          </a:xfrm>
        </p:grpSpPr>
        <p:sp>
          <p:nvSpPr>
            <p:cNvPr id="812" name="Google Shape;812;p20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3" name="Google Shape;813;p20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814" name="Google Shape;814;p20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8562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971150" y="2750934"/>
            <a:ext cx="4693600" cy="20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2315150" y="1642009"/>
            <a:ext cx="200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>
            <a:spLocks noGrp="1"/>
          </p:cNvSpPr>
          <p:nvPr>
            <p:ph type="subTitle" idx="1"/>
          </p:nvPr>
        </p:nvSpPr>
        <p:spPr>
          <a:xfrm>
            <a:off x="971150" y="4806292"/>
            <a:ext cx="4693600" cy="5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142748" y="460866"/>
            <a:ext cx="7435705" cy="5933437"/>
            <a:chOff x="107062" y="345649"/>
            <a:chExt cx="5576778" cy="4450078"/>
          </a:xfrm>
        </p:grpSpPr>
        <p:grpSp>
          <p:nvGrpSpPr>
            <p:cNvPr id="62" name="Google Shape;62;p3"/>
            <p:cNvGrpSpPr/>
            <p:nvPr/>
          </p:nvGrpSpPr>
          <p:grpSpPr>
            <a:xfrm>
              <a:off x="5035534" y="4146447"/>
              <a:ext cx="648306" cy="649281"/>
              <a:chOff x="5022684" y="4300597"/>
              <a:chExt cx="648306" cy="649281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198627" y="452709"/>
              <a:ext cx="232368" cy="973684"/>
              <a:chOff x="6656577" y="3252597"/>
              <a:chExt cx="232368" cy="973684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107062" y="345649"/>
              <a:ext cx="4182177" cy="4176917"/>
              <a:chOff x="3047674" y="939549"/>
              <a:chExt cx="4182177" cy="4176917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6656876" y="50307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533418" y="46849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047674" y="3856443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191437" y="3990978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165635" y="3676741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9" name="Google Shape;89;p3"/>
          <p:cNvGrpSpPr/>
          <p:nvPr/>
        </p:nvGrpSpPr>
        <p:grpSpPr>
          <a:xfrm>
            <a:off x="5289474" y="-2786217"/>
            <a:ext cx="10724633" cy="10724633"/>
            <a:chOff x="1241175" y="-1300650"/>
            <a:chExt cx="8043475" cy="8043475"/>
          </a:xfrm>
        </p:grpSpPr>
        <p:sp>
          <p:nvSpPr>
            <p:cNvPr id="90" name="Google Shape;90;p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938143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1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0" name="Google Shape;820;p21"/>
          <p:cNvSpPr txBox="1">
            <a:spLocks noGrp="1"/>
          </p:cNvSpPr>
          <p:nvPr>
            <p:ph type="body" idx="1"/>
          </p:nvPr>
        </p:nvSpPr>
        <p:spPr>
          <a:xfrm>
            <a:off x="960000" y="1468600"/>
            <a:ext cx="5136000" cy="46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38946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668"/>
            </a:lvl1pPr>
            <a:lvl2pPr marL="1219185" lvl="1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828777" lvl="2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2438370" lvl="3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3047962" lvl="4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3657555" lvl="5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4267147" lvl="6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4876738" lvl="7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5486332" lvl="8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1" name="Google Shape;821;p21"/>
          <p:cNvSpPr txBox="1">
            <a:spLocks noGrp="1"/>
          </p:cNvSpPr>
          <p:nvPr>
            <p:ph type="body" idx="2"/>
          </p:nvPr>
        </p:nvSpPr>
        <p:spPr>
          <a:xfrm>
            <a:off x="6096000" y="2061949"/>
            <a:ext cx="5136000" cy="3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0639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668"/>
            </a:lvl1pPr>
            <a:lvl2pPr marL="1219185" lvl="1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828777" lvl="2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2438370" lvl="3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3047962" lvl="4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3657555" lvl="5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4267147" lvl="6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4876738" lvl="7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5486332" lvl="8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22" name="Google Shape;822;p21"/>
          <p:cNvGrpSpPr/>
          <p:nvPr/>
        </p:nvGrpSpPr>
        <p:grpSpPr>
          <a:xfrm>
            <a:off x="6096009" y="-4439079"/>
            <a:ext cx="10724633" cy="10724633"/>
            <a:chOff x="1241175" y="-1300650"/>
            <a:chExt cx="8043475" cy="8043475"/>
          </a:xfrm>
        </p:grpSpPr>
        <p:sp>
          <p:nvSpPr>
            <p:cNvPr id="823" name="Google Shape;823;p2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30" name="Google Shape;830;p21"/>
          <p:cNvSpPr/>
          <p:nvPr/>
        </p:nvSpPr>
        <p:spPr>
          <a:xfrm>
            <a:off x="11679887" y="6545258"/>
            <a:ext cx="113079" cy="114331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1" name="Google Shape;831;p21"/>
          <p:cNvSpPr/>
          <p:nvPr/>
        </p:nvSpPr>
        <p:spPr>
          <a:xfrm>
            <a:off x="11515276" y="6084248"/>
            <a:ext cx="233449" cy="255071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32" name="Google Shape;832;p21"/>
          <p:cNvGrpSpPr/>
          <p:nvPr/>
        </p:nvGrpSpPr>
        <p:grpSpPr>
          <a:xfrm>
            <a:off x="388695" y="535766"/>
            <a:ext cx="473092" cy="5613683"/>
            <a:chOff x="174946" y="-1168326"/>
            <a:chExt cx="354818" cy="4210262"/>
          </a:xfrm>
        </p:grpSpPr>
        <p:sp>
          <p:nvSpPr>
            <p:cNvPr id="833" name="Google Shape;833;p21"/>
            <p:cNvSpPr/>
            <p:nvPr/>
          </p:nvSpPr>
          <p:spPr>
            <a:xfrm>
              <a:off x="274480" y="-1168326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74946" y="-1070643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74318" y="-926494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38" name="Google Shape;838;p21"/>
          <p:cNvGrpSpPr/>
          <p:nvPr/>
        </p:nvGrpSpPr>
        <p:grpSpPr>
          <a:xfrm>
            <a:off x="4835983" y="5767184"/>
            <a:ext cx="812720" cy="778099"/>
            <a:chOff x="3105300" y="593625"/>
            <a:chExt cx="256800" cy="245850"/>
          </a:xfrm>
        </p:grpSpPr>
        <p:sp>
          <p:nvSpPr>
            <p:cNvPr id="839" name="Google Shape;839;p21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43" name="Google Shape;843;p21"/>
          <p:cNvGrpSpPr/>
          <p:nvPr/>
        </p:nvGrpSpPr>
        <p:grpSpPr>
          <a:xfrm>
            <a:off x="11459739" y="1584258"/>
            <a:ext cx="636636" cy="637593"/>
            <a:chOff x="5022684" y="4300597"/>
            <a:chExt cx="648306" cy="649281"/>
          </a:xfrm>
        </p:grpSpPr>
        <p:sp>
          <p:nvSpPr>
            <p:cNvPr id="844" name="Google Shape;844;p21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48" name="Google Shape;848;p21"/>
          <p:cNvGrpSpPr/>
          <p:nvPr/>
        </p:nvGrpSpPr>
        <p:grpSpPr>
          <a:xfrm>
            <a:off x="10704348" y="430623"/>
            <a:ext cx="487826" cy="437473"/>
            <a:chOff x="7194285" y="1228366"/>
            <a:chExt cx="365869" cy="328105"/>
          </a:xfrm>
        </p:grpSpPr>
        <p:sp>
          <p:nvSpPr>
            <p:cNvPr id="849" name="Google Shape;849;p21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015475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55" name="Google Shape;855;p22"/>
          <p:cNvSpPr txBox="1">
            <a:spLocks noGrp="1"/>
          </p:cNvSpPr>
          <p:nvPr>
            <p:ph type="title" idx="2"/>
          </p:nvPr>
        </p:nvSpPr>
        <p:spPr>
          <a:xfrm>
            <a:off x="4799398" y="4376684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56" name="Google Shape;856;p22"/>
          <p:cNvSpPr txBox="1">
            <a:spLocks noGrp="1"/>
          </p:cNvSpPr>
          <p:nvPr>
            <p:ph type="subTitle" idx="1"/>
          </p:nvPr>
        </p:nvSpPr>
        <p:spPr>
          <a:xfrm>
            <a:off x="4799404" y="5080307"/>
            <a:ext cx="25932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7" name="Google Shape;857;p22"/>
          <p:cNvSpPr txBox="1">
            <a:spLocks noGrp="1"/>
          </p:cNvSpPr>
          <p:nvPr>
            <p:ph type="title" idx="3"/>
          </p:nvPr>
        </p:nvSpPr>
        <p:spPr>
          <a:xfrm>
            <a:off x="960001" y="3456433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58" name="Google Shape;858;p22"/>
          <p:cNvSpPr txBox="1">
            <a:spLocks noGrp="1"/>
          </p:cNvSpPr>
          <p:nvPr>
            <p:ph type="subTitle" idx="4"/>
          </p:nvPr>
        </p:nvSpPr>
        <p:spPr>
          <a:xfrm>
            <a:off x="960035" y="4160033"/>
            <a:ext cx="25932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title" idx="5"/>
          </p:nvPr>
        </p:nvSpPr>
        <p:spPr>
          <a:xfrm>
            <a:off x="8648001" y="3456433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0" name="Google Shape;860;p22"/>
          <p:cNvSpPr txBox="1">
            <a:spLocks noGrp="1"/>
          </p:cNvSpPr>
          <p:nvPr>
            <p:ph type="subTitle" idx="6"/>
          </p:nvPr>
        </p:nvSpPr>
        <p:spPr>
          <a:xfrm>
            <a:off x="8648010" y="4160033"/>
            <a:ext cx="25932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861" name="Google Shape;861;p22"/>
          <p:cNvGrpSpPr/>
          <p:nvPr/>
        </p:nvGrpSpPr>
        <p:grpSpPr>
          <a:xfrm>
            <a:off x="6475874" y="-6676146"/>
            <a:ext cx="10724633" cy="10724633"/>
            <a:chOff x="1241175" y="-1300650"/>
            <a:chExt cx="8043475" cy="8043475"/>
          </a:xfrm>
        </p:grpSpPr>
        <p:sp>
          <p:nvSpPr>
            <p:cNvPr id="862" name="Google Shape;862;p2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69" name="Google Shape;869;p22"/>
          <p:cNvGrpSpPr/>
          <p:nvPr/>
        </p:nvGrpSpPr>
        <p:grpSpPr>
          <a:xfrm>
            <a:off x="259784" y="219658"/>
            <a:ext cx="11737612" cy="6506575"/>
            <a:chOff x="194837" y="164743"/>
            <a:chExt cx="8803210" cy="4879931"/>
          </a:xfrm>
        </p:grpSpPr>
        <p:sp>
          <p:nvSpPr>
            <p:cNvPr id="870" name="Google Shape;870;p22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71" name="Google Shape;871;p22"/>
            <p:cNvGrpSpPr/>
            <p:nvPr/>
          </p:nvGrpSpPr>
          <p:grpSpPr>
            <a:xfrm rot="5400000">
              <a:off x="887952" y="4372134"/>
              <a:ext cx="232368" cy="973684"/>
              <a:chOff x="6656577" y="3252597"/>
              <a:chExt cx="232368" cy="973684"/>
            </a:xfrm>
          </p:grpSpPr>
          <p:sp>
            <p:nvSpPr>
              <p:cNvPr id="872" name="Google Shape;872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" name="Google Shape;873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" name="Google Shape;875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" name="Google Shape;876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" name="Google Shape;877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" name="Google Shape;878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4" name="Google Shape;884;p22"/>
            <p:cNvGrpSpPr/>
            <p:nvPr/>
          </p:nvGrpSpPr>
          <p:grpSpPr>
            <a:xfrm>
              <a:off x="194837" y="1474124"/>
              <a:ext cx="609540" cy="583574"/>
              <a:chOff x="3105300" y="593625"/>
              <a:chExt cx="256800" cy="245850"/>
            </a:xfrm>
          </p:grpSpPr>
          <p:sp>
            <p:nvSpPr>
              <p:cNvPr id="885" name="Google Shape;885;p22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8" name="Google Shape;888;p22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9" name="Google Shape;889;p22"/>
            <p:cNvGrpSpPr/>
            <p:nvPr/>
          </p:nvGrpSpPr>
          <p:grpSpPr>
            <a:xfrm>
              <a:off x="6400103" y="4403577"/>
              <a:ext cx="631910" cy="457789"/>
              <a:chOff x="855125" y="679497"/>
              <a:chExt cx="254310" cy="184228"/>
            </a:xfrm>
          </p:grpSpPr>
          <p:sp>
            <p:nvSpPr>
              <p:cNvPr id="890" name="Google Shape;890;p22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" name="Google Shape;891;p22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2" name="Google Shape;892;p22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93" name="Google Shape;893;p22"/>
            <p:cNvGrpSpPr/>
            <p:nvPr/>
          </p:nvGrpSpPr>
          <p:grpSpPr>
            <a:xfrm>
              <a:off x="720035" y="350304"/>
              <a:ext cx="518269" cy="328105"/>
              <a:chOff x="783960" y="4261704"/>
              <a:chExt cx="518269" cy="328105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895" name="Google Shape;895;p22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96" name="Google Shape;896;p22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" name="Google Shape;897;p22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" name="Google Shape;898;p22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9" name="Google Shape;899;p22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900" name="Google Shape;900;p22"/>
            <p:cNvGrpSpPr/>
            <p:nvPr/>
          </p:nvGrpSpPr>
          <p:grpSpPr>
            <a:xfrm>
              <a:off x="8092971" y="4166124"/>
              <a:ext cx="354818" cy="402747"/>
              <a:chOff x="8117146" y="4166124"/>
              <a:chExt cx="354818" cy="402747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04" name="Google Shape;904;p22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2976937" y="4824418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3120699" y="4958953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3094897" y="4644716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09" name="Google Shape;909;p22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910" name="Google Shape;910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72961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4799398" y="3563884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24" name="Google Shape;924;p23"/>
          <p:cNvSpPr txBox="1">
            <a:spLocks noGrp="1"/>
          </p:cNvSpPr>
          <p:nvPr>
            <p:ph type="subTitle" idx="1"/>
          </p:nvPr>
        </p:nvSpPr>
        <p:spPr>
          <a:xfrm>
            <a:off x="4799404" y="4267509"/>
            <a:ext cx="2593200" cy="9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5" name="Google Shape;925;p23"/>
          <p:cNvSpPr txBox="1">
            <a:spLocks noGrp="1"/>
          </p:cNvSpPr>
          <p:nvPr>
            <p:ph type="title" idx="2"/>
          </p:nvPr>
        </p:nvSpPr>
        <p:spPr>
          <a:xfrm>
            <a:off x="960001" y="3563900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26" name="Google Shape;926;p23"/>
          <p:cNvSpPr txBox="1">
            <a:spLocks noGrp="1"/>
          </p:cNvSpPr>
          <p:nvPr>
            <p:ph type="subTitle" idx="3"/>
          </p:nvPr>
        </p:nvSpPr>
        <p:spPr>
          <a:xfrm>
            <a:off x="960035" y="4267500"/>
            <a:ext cx="2593200" cy="9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7" name="Google Shape;927;p23"/>
          <p:cNvSpPr txBox="1">
            <a:spLocks noGrp="1"/>
          </p:cNvSpPr>
          <p:nvPr>
            <p:ph type="title" idx="4"/>
          </p:nvPr>
        </p:nvSpPr>
        <p:spPr>
          <a:xfrm>
            <a:off x="8648001" y="3563900"/>
            <a:ext cx="25932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28" name="Google Shape;928;p23"/>
          <p:cNvSpPr txBox="1">
            <a:spLocks noGrp="1"/>
          </p:cNvSpPr>
          <p:nvPr>
            <p:ph type="subTitle" idx="5"/>
          </p:nvPr>
        </p:nvSpPr>
        <p:spPr>
          <a:xfrm>
            <a:off x="8648010" y="4267500"/>
            <a:ext cx="2593200" cy="9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9" name="Google Shape;929;p23"/>
          <p:cNvSpPr txBox="1">
            <a:spLocks noGrp="1"/>
          </p:cNvSpPr>
          <p:nvPr>
            <p:ph type="title" idx="6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30" name="Google Shape;930;p23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931" name="Google Shape;931;p2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38" name="Google Shape;938;p23"/>
          <p:cNvGrpSpPr/>
          <p:nvPr/>
        </p:nvGrpSpPr>
        <p:grpSpPr>
          <a:xfrm>
            <a:off x="1032738" y="5915071"/>
            <a:ext cx="842548" cy="610385"/>
            <a:chOff x="855125" y="679497"/>
            <a:chExt cx="254310" cy="184228"/>
          </a:xfrm>
        </p:grpSpPr>
        <p:sp>
          <p:nvSpPr>
            <p:cNvPr id="939" name="Google Shape;939;p23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2" name="Google Shape;942;p23"/>
          <p:cNvGrpSpPr/>
          <p:nvPr/>
        </p:nvGrpSpPr>
        <p:grpSpPr>
          <a:xfrm>
            <a:off x="7718779" y="5735846"/>
            <a:ext cx="864409" cy="865708"/>
            <a:chOff x="5022684" y="4300597"/>
            <a:chExt cx="648306" cy="649281"/>
          </a:xfrm>
        </p:grpSpPr>
        <p:sp>
          <p:nvSpPr>
            <p:cNvPr id="943" name="Google Shape;943;p23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7" name="Google Shape;947;p23"/>
          <p:cNvGrpSpPr/>
          <p:nvPr/>
        </p:nvGrpSpPr>
        <p:grpSpPr>
          <a:xfrm>
            <a:off x="11421978" y="539983"/>
            <a:ext cx="474299" cy="2517616"/>
            <a:chOff x="124471" y="1153724"/>
            <a:chExt cx="355724" cy="1888212"/>
          </a:xfrm>
        </p:grpSpPr>
        <p:sp>
          <p:nvSpPr>
            <p:cNvPr id="948" name="Google Shape;948;p23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53" name="Google Shape;953;p23"/>
          <p:cNvGrpSpPr/>
          <p:nvPr/>
        </p:nvGrpSpPr>
        <p:grpSpPr>
          <a:xfrm>
            <a:off x="225369" y="2310513"/>
            <a:ext cx="309824" cy="1298245"/>
            <a:chOff x="6656577" y="3252597"/>
            <a:chExt cx="232368" cy="973684"/>
          </a:xfrm>
        </p:grpSpPr>
        <p:sp>
          <p:nvSpPr>
            <p:cNvPr id="954" name="Google Shape;954;p23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66" name="Google Shape;966;p23"/>
          <p:cNvGrpSpPr/>
          <p:nvPr/>
        </p:nvGrpSpPr>
        <p:grpSpPr>
          <a:xfrm>
            <a:off x="4058434" y="6307892"/>
            <a:ext cx="305977" cy="293675"/>
            <a:chOff x="250712" y="2821681"/>
            <a:chExt cx="229483" cy="220256"/>
          </a:xfrm>
        </p:grpSpPr>
        <p:sp>
          <p:nvSpPr>
            <p:cNvPr id="967" name="Google Shape;967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69" name="Google Shape;969;p23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970" name="Google Shape;970;p23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53288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1153984" y="2012112"/>
            <a:ext cx="2637600" cy="70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6" name="Google Shape;976;p24"/>
          <p:cNvSpPr txBox="1">
            <a:spLocks noGrp="1"/>
          </p:cNvSpPr>
          <p:nvPr>
            <p:ph type="subTitle" idx="1"/>
          </p:nvPr>
        </p:nvSpPr>
        <p:spPr>
          <a:xfrm>
            <a:off x="1153984" y="2724415"/>
            <a:ext cx="26376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7" name="Google Shape;977;p24"/>
          <p:cNvSpPr txBox="1">
            <a:spLocks noGrp="1"/>
          </p:cNvSpPr>
          <p:nvPr>
            <p:ph type="title" idx="2"/>
          </p:nvPr>
        </p:nvSpPr>
        <p:spPr>
          <a:xfrm>
            <a:off x="8400393" y="2012112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8" name="Google Shape;978;p24"/>
          <p:cNvSpPr txBox="1">
            <a:spLocks noGrp="1"/>
          </p:cNvSpPr>
          <p:nvPr>
            <p:ph type="subTitle" idx="3"/>
          </p:nvPr>
        </p:nvSpPr>
        <p:spPr>
          <a:xfrm>
            <a:off x="8400384" y="2724415"/>
            <a:ext cx="26376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9" name="Google Shape;979;p24"/>
          <p:cNvSpPr txBox="1">
            <a:spLocks noGrp="1"/>
          </p:cNvSpPr>
          <p:nvPr>
            <p:ph type="title" idx="4"/>
          </p:nvPr>
        </p:nvSpPr>
        <p:spPr>
          <a:xfrm>
            <a:off x="1153984" y="4120645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0" name="Google Shape;980;p24"/>
          <p:cNvSpPr txBox="1">
            <a:spLocks noGrp="1"/>
          </p:cNvSpPr>
          <p:nvPr>
            <p:ph type="subTitle" idx="5"/>
          </p:nvPr>
        </p:nvSpPr>
        <p:spPr>
          <a:xfrm>
            <a:off x="1153984" y="4832948"/>
            <a:ext cx="26376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81" name="Google Shape;981;p24"/>
          <p:cNvSpPr txBox="1">
            <a:spLocks noGrp="1"/>
          </p:cNvSpPr>
          <p:nvPr>
            <p:ph type="title" idx="6"/>
          </p:nvPr>
        </p:nvSpPr>
        <p:spPr>
          <a:xfrm>
            <a:off x="8400393" y="4120645"/>
            <a:ext cx="2637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2" name="Google Shape;982;p24"/>
          <p:cNvSpPr txBox="1">
            <a:spLocks noGrp="1"/>
          </p:cNvSpPr>
          <p:nvPr>
            <p:ph type="subTitle" idx="7"/>
          </p:nvPr>
        </p:nvSpPr>
        <p:spPr>
          <a:xfrm>
            <a:off x="8400384" y="4832948"/>
            <a:ext cx="2637600" cy="5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83" name="Google Shape;983;p24"/>
          <p:cNvSpPr txBox="1">
            <a:spLocks noGrp="1"/>
          </p:cNvSpPr>
          <p:nvPr>
            <p:ph type="title" idx="8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84" name="Google Shape;984;p24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985" name="Google Shape;985;p2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92" name="Google Shape;992;p24"/>
          <p:cNvGrpSpPr/>
          <p:nvPr/>
        </p:nvGrpSpPr>
        <p:grpSpPr>
          <a:xfrm>
            <a:off x="278381" y="219658"/>
            <a:ext cx="11719017" cy="6517924"/>
            <a:chOff x="208785" y="164743"/>
            <a:chExt cx="8789262" cy="4888443"/>
          </a:xfrm>
        </p:grpSpPr>
        <p:sp>
          <p:nvSpPr>
            <p:cNvPr id="993" name="Google Shape;993;p24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94" name="Google Shape;994;p24"/>
            <p:cNvGrpSpPr/>
            <p:nvPr/>
          </p:nvGrpSpPr>
          <p:grpSpPr>
            <a:xfrm rot="5400000">
              <a:off x="3021502" y="4450159"/>
              <a:ext cx="232368" cy="973684"/>
              <a:chOff x="6656577" y="3252597"/>
              <a:chExt cx="232368" cy="973684"/>
            </a:xfrm>
          </p:grpSpPr>
          <p:sp>
            <p:nvSpPr>
              <p:cNvPr id="995" name="Google Shape;995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07" name="Google Shape;1007;p24"/>
            <p:cNvGrpSpPr/>
            <p:nvPr/>
          </p:nvGrpSpPr>
          <p:grpSpPr>
            <a:xfrm>
              <a:off x="964262" y="250499"/>
              <a:ext cx="609540" cy="583574"/>
              <a:chOff x="3105300" y="593625"/>
              <a:chExt cx="256800" cy="245850"/>
            </a:xfrm>
          </p:grpSpPr>
          <p:sp>
            <p:nvSpPr>
              <p:cNvPr id="1008" name="Google Shape;1008;p24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" name="Google Shape;1009;p24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" name="Google Shape;1010;p24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" name="Google Shape;1011;p24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2" name="Google Shape;1012;p24"/>
            <p:cNvGrpSpPr/>
            <p:nvPr/>
          </p:nvGrpSpPr>
          <p:grpSpPr>
            <a:xfrm>
              <a:off x="8243553" y="4397527"/>
              <a:ext cx="631910" cy="457789"/>
              <a:chOff x="855125" y="679497"/>
              <a:chExt cx="254310" cy="184228"/>
            </a:xfrm>
          </p:grpSpPr>
          <p:sp>
            <p:nvSpPr>
              <p:cNvPr id="1013" name="Google Shape;1013;p24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" name="Google Shape;1014;p24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" name="Google Shape;1015;p24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6" name="Google Shape;1016;p24"/>
            <p:cNvGrpSpPr/>
            <p:nvPr/>
          </p:nvGrpSpPr>
          <p:grpSpPr>
            <a:xfrm>
              <a:off x="208785" y="1782754"/>
              <a:ext cx="518269" cy="328105"/>
              <a:chOff x="783960" y="4261704"/>
              <a:chExt cx="518269" cy="328105"/>
            </a:xfrm>
          </p:grpSpPr>
          <p:sp>
            <p:nvSpPr>
              <p:cNvPr id="1017" name="Google Shape;1017;p24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018" name="Google Shape;1018;p24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19" name="Google Shape;1019;p24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20" name="Google Shape;1020;p24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21" name="Google Shape;1021;p24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22" name="Google Shape;1022;p24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023" name="Google Shape;1023;p24"/>
            <p:cNvGrpSpPr/>
            <p:nvPr/>
          </p:nvGrpSpPr>
          <p:grpSpPr>
            <a:xfrm>
              <a:off x="6001721" y="4397524"/>
              <a:ext cx="354818" cy="402747"/>
              <a:chOff x="8117146" y="4166124"/>
              <a:chExt cx="354818" cy="402747"/>
            </a:xfrm>
          </p:grpSpPr>
          <p:sp>
            <p:nvSpPr>
              <p:cNvPr id="1024" name="Google Shape;1024;p24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6" name="Google Shape;1026;p24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27" name="Google Shape;1027;p24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281287" y="46061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425049" y="47406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399247" y="44264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32" name="Google Shape;1032;p24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1033" name="Google Shape;1033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" name="Google Shape;1034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" name="Google Shape;1035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6" name="Google Shape;1036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" name="Google Shape;1037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" name="Google Shape;1038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" name="Google Shape;1039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" name="Google Shape;1040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" name="Google Shape;1041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" name="Google Shape;1042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3" name="Google Shape;1043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4" name="Google Shape;1044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20950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5"/>
          <p:cNvSpPr txBox="1">
            <a:spLocks noGrp="1"/>
          </p:cNvSpPr>
          <p:nvPr>
            <p:ph type="title"/>
          </p:nvPr>
        </p:nvSpPr>
        <p:spPr>
          <a:xfrm>
            <a:off x="2898900" y="1715451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7" name="Google Shape;1047;p25"/>
          <p:cNvSpPr txBox="1">
            <a:spLocks noGrp="1"/>
          </p:cNvSpPr>
          <p:nvPr>
            <p:ph type="subTitle" idx="1"/>
          </p:nvPr>
        </p:nvSpPr>
        <p:spPr>
          <a:xfrm>
            <a:off x="2898900" y="2419051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8" name="Google Shape;1048;p25"/>
          <p:cNvSpPr txBox="1">
            <a:spLocks noGrp="1"/>
          </p:cNvSpPr>
          <p:nvPr>
            <p:ph type="title" idx="2"/>
          </p:nvPr>
        </p:nvSpPr>
        <p:spPr>
          <a:xfrm>
            <a:off x="8193465" y="1715467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9" name="Google Shape;1049;p25"/>
          <p:cNvSpPr txBox="1">
            <a:spLocks noGrp="1"/>
          </p:cNvSpPr>
          <p:nvPr>
            <p:ph type="subTitle" idx="3"/>
          </p:nvPr>
        </p:nvSpPr>
        <p:spPr>
          <a:xfrm>
            <a:off x="8193532" y="2419067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0" name="Google Shape;1050;p25"/>
          <p:cNvSpPr txBox="1">
            <a:spLocks noGrp="1"/>
          </p:cNvSpPr>
          <p:nvPr>
            <p:ph type="title" idx="4"/>
          </p:nvPr>
        </p:nvSpPr>
        <p:spPr>
          <a:xfrm>
            <a:off x="2898900" y="48152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1" name="Google Shape;1051;p25"/>
          <p:cNvSpPr txBox="1">
            <a:spLocks noGrp="1"/>
          </p:cNvSpPr>
          <p:nvPr>
            <p:ph type="subTitle" idx="5"/>
          </p:nvPr>
        </p:nvSpPr>
        <p:spPr>
          <a:xfrm>
            <a:off x="2898900" y="5518800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2" name="Google Shape;1052;p25"/>
          <p:cNvSpPr txBox="1">
            <a:spLocks noGrp="1"/>
          </p:cNvSpPr>
          <p:nvPr>
            <p:ph type="title" idx="6"/>
          </p:nvPr>
        </p:nvSpPr>
        <p:spPr>
          <a:xfrm>
            <a:off x="8193465" y="4815200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3" name="Google Shape;1053;p25"/>
          <p:cNvSpPr txBox="1">
            <a:spLocks noGrp="1"/>
          </p:cNvSpPr>
          <p:nvPr>
            <p:ph type="subTitle" idx="7"/>
          </p:nvPr>
        </p:nvSpPr>
        <p:spPr>
          <a:xfrm>
            <a:off x="8193463" y="5518800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4" name="Google Shape;1054;p25"/>
          <p:cNvSpPr txBox="1">
            <a:spLocks noGrp="1"/>
          </p:cNvSpPr>
          <p:nvPr>
            <p:ph type="title" idx="8"/>
          </p:nvPr>
        </p:nvSpPr>
        <p:spPr>
          <a:xfrm>
            <a:off x="2898903" y="3265333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5" name="Google Shape;1055;p25"/>
          <p:cNvSpPr txBox="1">
            <a:spLocks noGrp="1"/>
          </p:cNvSpPr>
          <p:nvPr>
            <p:ph type="subTitle" idx="9"/>
          </p:nvPr>
        </p:nvSpPr>
        <p:spPr>
          <a:xfrm>
            <a:off x="2898900" y="3968933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6" name="Google Shape;1056;p25"/>
          <p:cNvSpPr txBox="1">
            <a:spLocks noGrp="1"/>
          </p:cNvSpPr>
          <p:nvPr>
            <p:ph type="title" idx="13"/>
          </p:nvPr>
        </p:nvSpPr>
        <p:spPr>
          <a:xfrm>
            <a:off x="8193468" y="3265333"/>
            <a:ext cx="2648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7" name="Google Shape;1057;p25"/>
          <p:cNvSpPr txBox="1">
            <a:spLocks noGrp="1"/>
          </p:cNvSpPr>
          <p:nvPr>
            <p:ph type="subTitle" idx="14"/>
          </p:nvPr>
        </p:nvSpPr>
        <p:spPr>
          <a:xfrm>
            <a:off x="8193467" y="3968933"/>
            <a:ext cx="26480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8" name="Google Shape;1058;p25"/>
          <p:cNvSpPr txBox="1">
            <a:spLocks noGrp="1"/>
          </p:cNvSpPr>
          <p:nvPr>
            <p:ph type="title" idx="15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59" name="Google Shape;1059;p25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060" name="Google Shape;1060;p2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67" name="Google Shape;1067;p25"/>
          <p:cNvGrpSpPr/>
          <p:nvPr/>
        </p:nvGrpSpPr>
        <p:grpSpPr>
          <a:xfrm>
            <a:off x="291529" y="623481"/>
            <a:ext cx="11595307" cy="6092465"/>
            <a:chOff x="218646" y="467609"/>
            <a:chExt cx="8696480" cy="4569349"/>
          </a:xfrm>
        </p:grpSpPr>
        <p:grpSp>
          <p:nvGrpSpPr>
            <p:cNvPr id="1068" name="Google Shape;1068;p25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069" name="Google Shape;1069;p25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070" name="Google Shape;1070;p25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71" name="Google Shape;1071;p25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72" name="Google Shape;1072;p25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73" name="Google Shape;1073;p25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74" name="Google Shape;1074;p25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075" name="Google Shape;1075;p25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076" name="Google Shape;1076;p25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88" name="Google Shape;1088;p25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089" name="Google Shape;1089;p2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93" name="Google Shape;1093;p25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94" name="Google Shape;1094;p25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095" name="Google Shape;1095;p2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00" name="Google Shape;1100;p25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101" name="Google Shape;1101;p2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87728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26"/>
          <p:cNvGrpSpPr/>
          <p:nvPr/>
        </p:nvGrpSpPr>
        <p:grpSpPr>
          <a:xfrm>
            <a:off x="6475874" y="-6676146"/>
            <a:ext cx="10724633" cy="10724633"/>
            <a:chOff x="1241175" y="-1300650"/>
            <a:chExt cx="8043475" cy="8043475"/>
          </a:xfrm>
        </p:grpSpPr>
        <p:sp>
          <p:nvSpPr>
            <p:cNvPr id="1107" name="Google Shape;1107;p2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" name="Google Shape;1108;p2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14" name="Google Shape;1114;p26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115" name="Google Shape;1115;p26"/>
          <p:cNvGrpSpPr/>
          <p:nvPr/>
        </p:nvGrpSpPr>
        <p:grpSpPr>
          <a:xfrm>
            <a:off x="10704348" y="430623"/>
            <a:ext cx="487826" cy="437473"/>
            <a:chOff x="7194285" y="1228366"/>
            <a:chExt cx="365869" cy="328105"/>
          </a:xfrm>
        </p:grpSpPr>
        <p:sp>
          <p:nvSpPr>
            <p:cNvPr id="1116" name="Google Shape;1116;p26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" name="Google Shape;1118;p26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" name="Google Shape;1119;p26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20" name="Google Shape;1120;p26"/>
          <p:cNvSpPr/>
          <p:nvPr/>
        </p:nvSpPr>
        <p:spPr>
          <a:xfrm>
            <a:off x="11679887" y="6545258"/>
            <a:ext cx="113079" cy="114331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1" name="Google Shape;1121;p26"/>
          <p:cNvSpPr/>
          <p:nvPr/>
        </p:nvSpPr>
        <p:spPr>
          <a:xfrm>
            <a:off x="11515276" y="6084248"/>
            <a:ext cx="233449" cy="255071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22" name="Google Shape;1122;p26"/>
          <p:cNvGrpSpPr/>
          <p:nvPr/>
        </p:nvGrpSpPr>
        <p:grpSpPr>
          <a:xfrm>
            <a:off x="345529" y="1046350"/>
            <a:ext cx="473092" cy="5613683"/>
            <a:chOff x="174946" y="-1168326"/>
            <a:chExt cx="354818" cy="4210262"/>
          </a:xfrm>
        </p:grpSpPr>
        <p:sp>
          <p:nvSpPr>
            <p:cNvPr id="1123" name="Google Shape;1123;p26"/>
            <p:cNvSpPr/>
            <p:nvPr/>
          </p:nvSpPr>
          <p:spPr>
            <a:xfrm>
              <a:off x="274480" y="-1168326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" name="Google Shape;1124;p26"/>
            <p:cNvSpPr/>
            <p:nvPr/>
          </p:nvSpPr>
          <p:spPr>
            <a:xfrm>
              <a:off x="174946" y="-1070643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4318" y="-926494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28" name="Google Shape;1128;p26"/>
          <p:cNvGrpSpPr/>
          <p:nvPr/>
        </p:nvGrpSpPr>
        <p:grpSpPr>
          <a:xfrm>
            <a:off x="1087418" y="204317"/>
            <a:ext cx="812720" cy="778099"/>
            <a:chOff x="3105300" y="593625"/>
            <a:chExt cx="256800" cy="245850"/>
          </a:xfrm>
        </p:grpSpPr>
        <p:sp>
          <p:nvSpPr>
            <p:cNvPr id="1129" name="Google Shape;1129;p2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33" name="Google Shape;1133;p26"/>
          <p:cNvGrpSpPr/>
          <p:nvPr/>
        </p:nvGrpSpPr>
        <p:grpSpPr>
          <a:xfrm>
            <a:off x="11459739" y="1584258"/>
            <a:ext cx="636636" cy="637593"/>
            <a:chOff x="5022684" y="4300597"/>
            <a:chExt cx="648306" cy="649281"/>
          </a:xfrm>
        </p:grpSpPr>
        <p:sp>
          <p:nvSpPr>
            <p:cNvPr id="1134" name="Google Shape;1134;p26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72508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27"/>
          <p:cNvSpPr txBox="1">
            <a:spLocks noGrp="1"/>
          </p:cNvSpPr>
          <p:nvPr>
            <p:ph type="title" hasCustomPrompt="1"/>
          </p:nvPr>
        </p:nvSpPr>
        <p:spPr>
          <a:xfrm>
            <a:off x="950801" y="3878812"/>
            <a:ext cx="30108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40" name="Google Shape;1140;p27"/>
          <p:cNvSpPr txBox="1">
            <a:spLocks noGrp="1"/>
          </p:cNvSpPr>
          <p:nvPr>
            <p:ph type="subTitle" idx="1"/>
          </p:nvPr>
        </p:nvSpPr>
        <p:spPr>
          <a:xfrm>
            <a:off x="950801" y="4751456"/>
            <a:ext cx="3010800" cy="7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1" name="Google Shape;1141;p27"/>
          <p:cNvSpPr txBox="1">
            <a:spLocks noGrp="1"/>
          </p:cNvSpPr>
          <p:nvPr>
            <p:ph type="title" idx="2" hasCustomPrompt="1"/>
          </p:nvPr>
        </p:nvSpPr>
        <p:spPr>
          <a:xfrm>
            <a:off x="4590602" y="3878801"/>
            <a:ext cx="30108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42" name="Google Shape;1142;p27"/>
          <p:cNvSpPr txBox="1">
            <a:spLocks noGrp="1"/>
          </p:cNvSpPr>
          <p:nvPr>
            <p:ph type="subTitle" idx="3"/>
          </p:nvPr>
        </p:nvSpPr>
        <p:spPr>
          <a:xfrm>
            <a:off x="4590602" y="4751431"/>
            <a:ext cx="3010800" cy="7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3" name="Google Shape;1143;p27"/>
          <p:cNvSpPr txBox="1">
            <a:spLocks noGrp="1"/>
          </p:cNvSpPr>
          <p:nvPr>
            <p:ph type="title" idx="4" hasCustomPrompt="1"/>
          </p:nvPr>
        </p:nvSpPr>
        <p:spPr>
          <a:xfrm>
            <a:off x="8230401" y="3878808"/>
            <a:ext cx="30108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44" name="Google Shape;1144;p27"/>
          <p:cNvSpPr txBox="1">
            <a:spLocks noGrp="1"/>
          </p:cNvSpPr>
          <p:nvPr>
            <p:ph type="subTitle" idx="5"/>
          </p:nvPr>
        </p:nvSpPr>
        <p:spPr>
          <a:xfrm>
            <a:off x="8230401" y="4751427"/>
            <a:ext cx="3010800" cy="7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5" name="Google Shape;1145;p27"/>
          <p:cNvSpPr txBox="1">
            <a:spLocks noGrp="1"/>
          </p:cNvSpPr>
          <p:nvPr>
            <p:ph type="title" idx="6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146" name="Google Shape;1146;p27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147" name="Google Shape;1147;p2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54" name="Google Shape;1154;p27"/>
          <p:cNvGrpSpPr/>
          <p:nvPr/>
        </p:nvGrpSpPr>
        <p:grpSpPr>
          <a:xfrm>
            <a:off x="202145" y="258263"/>
            <a:ext cx="11734139" cy="6398891"/>
            <a:chOff x="151608" y="193697"/>
            <a:chExt cx="8800604" cy="4799168"/>
          </a:xfrm>
        </p:grpSpPr>
        <p:grpSp>
          <p:nvGrpSpPr>
            <p:cNvPr id="1155" name="Google Shape;1155;p27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156" name="Google Shape;1156;p2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" name="Google Shape;1157;p2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" name="Google Shape;1158;p2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" name="Google Shape;1159;p2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60" name="Google Shape;1160;p27"/>
            <p:cNvGrpSpPr/>
            <p:nvPr/>
          </p:nvGrpSpPr>
          <p:grpSpPr>
            <a:xfrm>
              <a:off x="8320303" y="4439327"/>
              <a:ext cx="631910" cy="457789"/>
              <a:chOff x="855125" y="679497"/>
              <a:chExt cx="254310" cy="184228"/>
            </a:xfrm>
          </p:grpSpPr>
          <p:sp>
            <p:nvSpPr>
              <p:cNvPr id="1161" name="Google Shape;1161;p2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" name="Google Shape;1162;p2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3" name="Google Shape;1163;p2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64" name="Google Shape;1164;p27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165" name="Google Shape;1165;p27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6" name="Google Shape;1166;p27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7" name="Google Shape;1167;p27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8" name="Google Shape;1168;p27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69" name="Google Shape;1169;p27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70" name="Google Shape;1170;p27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171" name="Google Shape;1171;p2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2" name="Google Shape;1172;p2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" name="Google Shape;1173;p2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" name="Google Shape;1174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" name="Google Shape;1175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76" name="Google Shape;1176;p27"/>
            <p:cNvGrpSpPr/>
            <p:nvPr/>
          </p:nvGrpSpPr>
          <p:grpSpPr>
            <a:xfrm>
              <a:off x="8719827" y="646259"/>
              <a:ext cx="232368" cy="973684"/>
              <a:chOff x="6656577" y="3252597"/>
              <a:chExt cx="232368" cy="973684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89" name="Google Shape;1189;p27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190" name="Google Shape;1190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0877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8"/>
          <p:cNvSpPr txBox="1">
            <a:spLocks noGrp="1"/>
          </p:cNvSpPr>
          <p:nvPr>
            <p:ph type="title"/>
          </p:nvPr>
        </p:nvSpPr>
        <p:spPr>
          <a:xfrm flipH="1">
            <a:off x="967993" y="960500"/>
            <a:ext cx="6318400" cy="1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7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4" name="Google Shape;1194;p28"/>
          <p:cNvSpPr txBox="1">
            <a:spLocks noGrp="1"/>
          </p:cNvSpPr>
          <p:nvPr>
            <p:ph type="subTitle" idx="1"/>
          </p:nvPr>
        </p:nvSpPr>
        <p:spPr>
          <a:xfrm flipH="1">
            <a:off x="967994" y="2244234"/>
            <a:ext cx="4579600" cy="15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5" name="Google Shape;1195;p28"/>
          <p:cNvSpPr txBox="1"/>
          <p:nvPr/>
        </p:nvSpPr>
        <p:spPr>
          <a:xfrm flipH="1">
            <a:off x="950900" y="5606867"/>
            <a:ext cx="57124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and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196" name="Google Shape;1196;p28"/>
          <p:cNvGrpSpPr/>
          <p:nvPr/>
        </p:nvGrpSpPr>
        <p:grpSpPr>
          <a:xfrm>
            <a:off x="5284885" y="-2788299"/>
            <a:ext cx="10724633" cy="10724633"/>
            <a:chOff x="1241175" y="-1300650"/>
            <a:chExt cx="8043475" cy="8043475"/>
          </a:xfrm>
        </p:grpSpPr>
        <p:sp>
          <p:nvSpPr>
            <p:cNvPr id="1197" name="Google Shape;1197;p2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04" name="Google Shape;1204;p28"/>
          <p:cNvGrpSpPr/>
          <p:nvPr/>
        </p:nvGrpSpPr>
        <p:grpSpPr>
          <a:xfrm>
            <a:off x="279444" y="405959"/>
            <a:ext cx="309824" cy="1299271"/>
            <a:chOff x="2546733" y="2525280"/>
            <a:chExt cx="232368" cy="974453"/>
          </a:xfrm>
        </p:grpSpPr>
        <p:sp>
          <p:nvSpPr>
            <p:cNvPr id="1205" name="Google Shape;1205;p28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17" name="Google Shape;1217;p28"/>
          <p:cNvGrpSpPr/>
          <p:nvPr/>
        </p:nvGrpSpPr>
        <p:grpSpPr>
          <a:xfrm>
            <a:off x="230618" y="191249"/>
            <a:ext cx="5210469" cy="6047416"/>
            <a:chOff x="88762" y="-1809651"/>
            <a:chExt cx="3907852" cy="4535562"/>
          </a:xfrm>
        </p:grpSpPr>
        <p:sp>
          <p:nvSpPr>
            <p:cNvPr id="1218" name="Google Shape;1218;p28"/>
            <p:cNvSpPr/>
            <p:nvPr/>
          </p:nvSpPr>
          <p:spPr>
            <a:xfrm>
              <a:off x="3741330" y="-1809651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3641796" y="-1711968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3841168" y="-1567819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88762" y="2505656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232524" y="2640191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23" name="Google Shape;1223;p28"/>
          <p:cNvGrpSpPr/>
          <p:nvPr/>
        </p:nvGrpSpPr>
        <p:grpSpPr>
          <a:xfrm>
            <a:off x="10344613" y="474207"/>
            <a:ext cx="691026" cy="437473"/>
            <a:chOff x="783960" y="4261704"/>
            <a:chExt cx="518269" cy="328105"/>
          </a:xfrm>
        </p:grpSpPr>
        <p:sp>
          <p:nvSpPr>
            <p:cNvPr id="1224" name="Google Shape;1224;p28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25" name="Google Shape;1225;p2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26" name="Google Shape;1226;p2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46816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29"/>
          <p:cNvGrpSpPr/>
          <p:nvPr/>
        </p:nvGrpSpPr>
        <p:grpSpPr>
          <a:xfrm>
            <a:off x="264836" y="603613"/>
            <a:ext cx="309824" cy="1298245"/>
            <a:chOff x="6656577" y="3252597"/>
            <a:chExt cx="232368" cy="973684"/>
          </a:xfrm>
        </p:grpSpPr>
        <p:sp>
          <p:nvSpPr>
            <p:cNvPr id="1232" name="Google Shape;1232;p2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44" name="Google Shape;1244;p29"/>
          <p:cNvGrpSpPr/>
          <p:nvPr/>
        </p:nvGrpSpPr>
        <p:grpSpPr>
          <a:xfrm>
            <a:off x="2458715" y="5592641"/>
            <a:ext cx="691026" cy="437473"/>
            <a:chOff x="783960" y="4261704"/>
            <a:chExt cx="518269" cy="328105"/>
          </a:xfrm>
        </p:grpSpPr>
        <p:sp>
          <p:nvSpPr>
            <p:cNvPr id="1245" name="Google Shape;1245;p2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46" name="Google Shape;1246;p2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47" name="Google Shape;1247;p2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51" name="Google Shape;1251;p29"/>
          <p:cNvGrpSpPr/>
          <p:nvPr/>
        </p:nvGrpSpPr>
        <p:grpSpPr>
          <a:xfrm>
            <a:off x="142751" y="460867"/>
            <a:ext cx="5576236" cy="5569223"/>
            <a:chOff x="3047674" y="939549"/>
            <a:chExt cx="4182177" cy="4176917"/>
          </a:xfrm>
        </p:grpSpPr>
        <p:sp>
          <p:nvSpPr>
            <p:cNvPr id="1252" name="Google Shape;1252;p29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9545904" y="5258304"/>
            <a:ext cx="1695296" cy="833519"/>
            <a:chOff x="855125" y="612150"/>
            <a:chExt cx="511700" cy="251575"/>
          </a:xfrm>
        </p:grpSpPr>
        <p:sp>
          <p:nvSpPr>
            <p:cNvPr id="1261" name="Google Shape;1261;p29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64" name="Google Shape;1264;p29"/>
          <p:cNvGrpSpPr/>
          <p:nvPr/>
        </p:nvGrpSpPr>
        <p:grpSpPr>
          <a:xfrm>
            <a:off x="1968417" y="295766"/>
            <a:ext cx="812720" cy="778099"/>
            <a:chOff x="3105300" y="593625"/>
            <a:chExt cx="256800" cy="245850"/>
          </a:xfrm>
        </p:grpSpPr>
        <p:sp>
          <p:nvSpPr>
            <p:cNvPr id="1265" name="Google Shape;1265;p2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69" name="Google Shape;1269;p29"/>
          <p:cNvGrpSpPr/>
          <p:nvPr/>
        </p:nvGrpSpPr>
        <p:grpSpPr>
          <a:xfrm>
            <a:off x="5284885" y="-2788299"/>
            <a:ext cx="10724633" cy="10724633"/>
            <a:chOff x="1241175" y="-1300650"/>
            <a:chExt cx="8043475" cy="8043475"/>
          </a:xfrm>
        </p:grpSpPr>
        <p:sp>
          <p:nvSpPr>
            <p:cNvPr id="1270" name="Google Shape;1270;p2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47034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30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279" name="Google Shape;1279;p3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291529" y="623481"/>
            <a:ext cx="11595307" cy="6092465"/>
            <a:chOff x="218646" y="467609"/>
            <a:chExt cx="8696480" cy="4569349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288" name="Google Shape;1288;p3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289" name="Google Shape;1289;p3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290" name="Google Shape;1290;p3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91" name="Google Shape;1291;p3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92" name="Google Shape;1292;p3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93" name="Google Shape;1293;p3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94" name="Google Shape;1294;p30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295" name="Google Shape;1295;p30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07" name="Google Shape;1307;p30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12" name="Google Shape;1312;p30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13" name="Google Shape;1313;p30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19" name="Google Shape;1319;p30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320" name="Google Shape;1320;p30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6751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0639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1pPr>
            <a:lvl2pPr marL="1219185" lvl="1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828777" lvl="2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2438370" lvl="3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3047962" lvl="4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3657555" lvl="5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4267147" lvl="6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4876738" lvl="7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5486332" lvl="8" indent="-40639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00" name="Google Shape;100;p4"/>
          <p:cNvGrpSpPr/>
          <p:nvPr/>
        </p:nvGrpSpPr>
        <p:grpSpPr>
          <a:xfrm>
            <a:off x="6542053" y="-6689966"/>
            <a:ext cx="10724633" cy="10724633"/>
            <a:chOff x="1241175" y="-1300650"/>
            <a:chExt cx="8043475" cy="8043475"/>
          </a:xfrm>
        </p:grpSpPr>
        <p:sp>
          <p:nvSpPr>
            <p:cNvPr id="101" name="Google Shape;101;p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8" name="Google Shape;108;p4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109" name="Google Shape;109;p4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3" name="Google Shape;113;p4"/>
          <p:cNvGrpSpPr/>
          <p:nvPr/>
        </p:nvGrpSpPr>
        <p:grpSpPr>
          <a:xfrm>
            <a:off x="202838" y="5942805"/>
            <a:ext cx="842548" cy="610385"/>
            <a:chOff x="855125" y="679497"/>
            <a:chExt cx="254310" cy="184228"/>
          </a:xfrm>
        </p:grpSpPr>
        <p:sp>
          <p:nvSpPr>
            <p:cNvPr id="114" name="Google Shape;114;p4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7" name="Google Shape;117;p4"/>
          <p:cNvGrpSpPr/>
          <p:nvPr/>
        </p:nvGrpSpPr>
        <p:grpSpPr>
          <a:xfrm>
            <a:off x="5567151" y="219666"/>
            <a:ext cx="6267013" cy="6451883"/>
            <a:chOff x="2422424" y="393649"/>
            <a:chExt cx="4700260" cy="4838912"/>
          </a:xfrm>
        </p:grpSpPr>
        <p:sp>
          <p:nvSpPr>
            <p:cNvPr id="118" name="Google Shape;118;p4"/>
            <p:cNvSpPr/>
            <p:nvPr/>
          </p:nvSpPr>
          <p:spPr>
            <a:xfrm>
              <a:off x="6778918" y="3936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6679383" y="4913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6878756" y="6354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037876" y="4802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914418" y="4456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422424" y="5163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778912" y="4687991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4"/>
            <p:cNvSpPr/>
            <p:nvPr/>
          </p:nvSpPr>
          <p:spPr>
            <a:xfrm rot="-5400000">
              <a:off x="2540385" y="4983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823842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1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326" name="Google Shape;1326;p3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33" name="Google Shape;1333;p31"/>
          <p:cNvGrpSpPr/>
          <p:nvPr/>
        </p:nvGrpSpPr>
        <p:grpSpPr>
          <a:xfrm>
            <a:off x="202146" y="258263"/>
            <a:ext cx="11191506" cy="6398891"/>
            <a:chOff x="151608" y="193697"/>
            <a:chExt cx="8393629" cy="4799168"/>
          </a:xfrm>
        </p:grpSpPr>
        <p:grpSp>
          <p:nvGrpSpPr>
            <p:cNvPr id="1334" name="Google Shape;1334;p31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335" name="Google Shape;1335;p3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39" name="Google Shape;1339;p31"/>
            <p:cNvGrpSpPr/>
            <p:nvPr/>
          </p:nvGrpSpPr>
          <p:grpSpPr>
            <a:xfrm>
              <a:off x="7913328" y="1157702"/>
              <a:ext cx="631910" cy="457789"/>
              <a:chOff x="691339" y="-641130"/>
              <a:chExt cx="254310" cy="184228"/>
            </a:xfrm>
          </p:grpSpPr>
          <p:sp>
            <p:nvSpPr>
              <p:cNvPr id="1340" name="Google Shape;1340;p31"/>
              <p:cNvSpPr/>
              <p:nvPr/>
            </p:nvSpPr>
            <p:spPr>
              <a:xfrm>
                <a:off x="888549" y="-641130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691339" y="-590527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753639" y="-528252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43" name="Google Shape;1343;p31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48" name="Google Shape;1348;p31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49" name="Google Shape;1349;p31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350" name="Google Shape;1350;p31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55" name="Google Shape;1355;p31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358" name="Google Shape;1358;p31"/>
          <p:cNvGrpSpPr/>
          <p:nvPr/>
        </p:nvGrpSpPr>
        <p:grpSpPr>
          <a:xfrm>
            <a:off x="11678004" y="4401580"/>
            <a:ext cx="309824" cy="1298245"/>
            <a:chOff x="6656577" y="3252597"/>
            <a:chExt cx="232368" cy="973684"/>
          </a:xfrm>
        </p:grpSpPr>
        <p:sp>
          <p:nvSpPr>
            <p:cNvPr id="1359" name="Google Shape;1359;p31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2517781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96091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34"/>
          <p:cNvSpPr txBox="1">
            <a:spLocks noGrp="1"/>
          </p:cNvSpPr>
          <p:nvPr>
            <p:ph type="title"/>
          </p:nvPr>
        </p:nvSpPr>
        <p:spPr>
          <a:xfrm>
            <a:off x="1397802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789290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435100" y="791948"/>
            <a:ext cx="12192004" cy="594717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4578633" y="1440364"/>
            <a:ext cx="3003200" cy="160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10667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 flipH="1">
            <a:off x="4578633" y="3648033"/>
            <a:ext cx="6662400" cy="89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67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 flipH="1">
            <a:off x="4578667" y="4712233"/>
            <a:ext cx="6662400" cy="43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42886">
            <a:off x="8433784" y="-1253920"/>
            <a:ext cx="5819013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55699" y="5287918"/>
            <a:ext cx="3348610" cy="27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00796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l="68499" t="30613" r="3705" b="19084"/>
          <a:stretch/>
        </p:blipFill>
        <p:spPr>
          <a:xfrm rot="10800000">
            <a:off x="9876085" y="-577270"/>
            <a:ext cx="2465100" cy="3025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010998" y="-1354915"/>
            <a:ext cx="3348609" cy="271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4237982" y="-931768"/>
            <a:ext cx="12192004" cy="594717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950967" y="2415733"/>
            <a:ext cx="6604000" cy="300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609593" lvl="0" indent="-440262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1219185" lvl="1" indent="-440262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828777" lvl="2" indent="-440262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2438370" lvl="3" indent="-440262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3047962" lvl="4" indent="-440262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3657555" lvl="5" indent="-440262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4267147" lvl="6" indent="-440262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4876738" lvl="7" indent="-440262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5486332" lvl="8" indent="-440262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950968" y="719333"/>
            <a:ext cx="10290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2"/>
          </p:nvPr>
        </p:nvSpPr>
        <p:spPr>
          <a:xfrm flipH="1">
            <a:off x="950968" y="1743734"/>
            <a:ext cx="10290000" cy="67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-9000008">
            <a:off x="10836119" y="4876297"/>
            <a:ext cx="2076907" cy="29746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9410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1252019">
            <a:off x="-421252" y="51183"/>
            <a:ext cx="1695575" cy="242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9169386">
            <a:off x="9643276" y="-1323342"/>
            <a:ext cx="3435678" cy="2590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399995">
            <a:off x="8598232" y="4374747"/>
            <a:ext cx="5819016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6802" y="1909249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77798" y="5144351"/>
            <a:ext cx="3348610" cy="271206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886733" y="4590064"/>
            <a:ext cx="3770000" cy="896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1886733" y="3916733"/>
            <a:ext cx="377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6535260" y="4590064"/>
            <a:ext cx="3770000" cy="896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6535251" y="3916733"/>
            <a:ext cx="377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25426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60167" y="719333"/>
            <a:ext cx="102808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55699" y="5287918"/>
            <a:ext cx="3348610" cy="271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47072">
            <a:off x="10414981" y="-553555"/>
            <a:ext cx="5819015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4">
            <a:alphaModFix amt="70000"/>
          </a:blip>
          <a:srcRect b="35983"/>
          <a:stretch/>
        </p:blipFill>
        <p:spPr>
          <a:xfrm rot="10800000">
            <a:off x="-304794" y="-660404"/>
            <a:ext cx="12191996" cy="38072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27377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950967" y="1312800"/>
            <a:ext cx="8916000" cy="4225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01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47072">
            <a:off x="2906981" y="-2233171"/>
            <a:ext cx="5819015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447799" y="-523051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38198" y="4906918"/>
            <a:ext cx="3348610" cy="27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932138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4299034" y="1560133"/>
            <a:ext cx="6942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4299034" y="2617033"/>
            <a:ext cx="6942000" cy="2934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9" name="Google Shape;5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47072">
            <a:off x="7735282" y="-1750570"/>
            <a:ext cx="5819015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578100" y="-1353152"/>
            <a:ext cx="12192004" cy="59471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52772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/>
          <p:nvPr/>
        </p:nvSpPr>
        <p:spPr>
          <a:xfrm>
            <a:off x="1" y="0"/>
            <a:ext cx="8758000" cy="6858000"/>
          </a:xfrm>
          <a:prstGeom prst="rect">
            <a:avLst/>
          </a:prstGeom>
          <a:gradFill>
            <a:gsLst>
              <a:gs pos="0">
                <a:srgbClr val="181234">
                  <a:alpha val="49411"/>
                  <a:alpha val="49550"/>
                </a:srgbClr>
              </a:gs>
              <a:gs pos="50000">
                <a:srgbClr val="181234">
                  <a:alpha val="49411"/>
                  <a:alpha val="49550"/>
                </a:srgbClr>
              </a:gs>
              <a:gs pos="100000">
                <a:srgbClr val="FFFFFF">
                  <a:alpha val="0"/>
                  <a:alpha val="4955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950800" y="719333"/>
            <a:ext cx="10290400" cy="142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51322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950801" y="1680367"/>
            <a:ext cx="47140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6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title" idx="2"/>
          </p:nvPr>
        </p:nvSpPr>
        <p:spPr>
          <a:xfrm>
            <a:off x="6527201" y="4260105"/>
            <a:ext cx="47140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26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1"/>
          </p:nvPr>
        </p:nvSpPr>
        <p:spPr>
          <a:xfrm>
            <a:off x="6527201" y="5005305"/>
            <a:ext cx="4714000" cy="9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3"/>
          </p:nvPr>
        </p:nvSpPr>
        <p:spPr>
          <a:xfrm>
            <a:off x="950801" y="2425567"/>
            <a:ext cx="4714000" cy="9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title" idx="4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33" name="Google Shape;133;p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0" name="Google Shape;140;p5"/>
          <p:cNvGrpSpPr/>
          <p:nvPr/>
        </p:nvGrpSpPr>
        <p:grpSpPr>
          <a:xfrm>
            <a:off x="294305" y="258267"/>
            <a:ext cx="11633516" cy="6394855"/>
            <a:chOff x="220727" y="193699"/>
            <a:chExt cx="8725138" cy="4796141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551187" y="193699"/>
              <a:ext cx="609540" cy="583574"/>
              <a:chOff x="3105300" y="593625"/>
              <a:chExt cx="256800" cy="24585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610153" y="4251902"/>
              <a:ext cx="631910" cy="457789"/>
              <a:chOff x="855125" y="679497"/>
              <a:chExt cx="254310" cy="184228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8297559" y="4340559"/>
              <a:ext cx="648306" cy="649281"/>
              <a:chOff x="5022684" y="4300597"/>
              <a:chExt cx="648306" cy="649281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5" name="Google Shape;155;p5"/>
            <p:cNvGrpSpPr/>
            <p:nvPr/>
          </p:nvGrpSpPr>
          <p:grpSpPr>
            <a:xfrm>
              <a:off x="7250460" y="1777966"/>
              <a:ext cx="365869" cy="328105"/>
              <a:chOff x="7194285" y="1228366"/>
              <a:chExt cx="365869" cy="328105"/>
            </a:xfrm>
          </p:grpSpPr>
          <p:sp>
            <p:nvSpPr>
              <p:cNvPr id="156" name="Google Shape;156;p5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0" name="Google Shape;160;p5"/>
            <p:cNvSpPr/>
            <p:nvPr/>
          </p:nvSpPr>
          <p:spPr>
            <a:xfrm>
              <a:off x="1471030" y="40605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1" name="Google Shape;161;p5"/>
            <p:cNvGrpSpPr/>
            <p:nvPr/>
          </p:nvGrpSpPr>
          <p:grpSpPr>
            <a:xfrm>
              <a:off x="8566483" y="404987"/>
              <a:ext cx="355724" cy="1888212"/>
              <a:chOff x="124471" y="1153724"/>
              <a:chExt cx="355724" cy="1888212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>
              <a:off x="220727" y="2508884"/>
              <a:ext cx="232368" cy="973684"/>
              <a:chOff x="6656577" y="3252597"/>
              <a:chExt cx="232368" cy="973684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19587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08">
            <a:off x="-87481" y="4645230"/>
            <a:ext cx="2076907" cy="2974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10799993">
            <a:off x="-1092199" y="-2683687"/>
            <a:ext cx="6127396" cy="4620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47072">
            <a:off x="7433714" y="4670712"/>
            <a:ext cx="5819015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 rotWithShape="1">
          <a:blip r:embed="rId5">
            <a:alphaModFix/>
          </a:blip>
          <a:srcRect r="28243"/>
          <a:stretch/>
        </p:blipFill>
        <p:spPr>
          <a:xfrm rot="10800000">
            <a:off x="4599037" y="299667"/>
            <a:ext cx="8748667" cy="594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42301" y="-1151949"/>
            <a:ext cx="3348610" cy="271206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950968" y="2205797"/>
            <a:ext cx="10290000" cy="202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3334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 flipH="1">
            <a:off x="950968" y="4477600"/>
            <a:ext cx="10290000" cy="44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311023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31990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42301" y="-1192949"/>
            <a:ext cx="3348610" cy="271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 rot="10800000">
            <a:off x="358935" y="-958452"/>
            <a:ext cx="12192004" cy="594717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3951200" cy="171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108618" y="908301"/>
            <a:ext cx="1207600" cy="54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6651463" y="1209732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3"/>
          </p:nvPr>
        </p:nvSpPr>
        <p:spPr>
          <a:xfrm>
            <a:off x="6651454" y="806467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5108618" y="2025775"/>
            <a:ext cx="1207600" cy="53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6651463" y="2325353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6651452" y="1930245"/>
            <a:ext cx="4589600" cy="34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5108618" y="3132449"/>
            <a:ext cx="1207600" cy="54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6642100" y="3478753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6642101" y="3075487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108618" y="5356200"/>
            <a:ext cx="1207600" cy="53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4"/>
          </p:nvPr>
        </p:nvSpPr>
        <p:spPr>
          <a:xfrm>
            <a:off x="6642100" y="5648165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6642100" y="5253059"/>
            <a:ext cx="4589600" cy="34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5108618" y="4249925"/>
            <a:ext cx="1207600" cy="53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7"/>
          </p:nvPr>
        </p:nvSpPr>
        <p:spPr>
          <a:xfrm>
            <a:off x="6642100" y="4522380"/>
            <a:ext cx="4589600" cy="347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8"/>
          </p:nvPr>
        </p:nvSpPr>
        <p:spPr>
          <a:xfrm>
            <a:off x="6642101" y="4127433"/>
            <a:ext cx="4589600" cy="33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76680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 flipH="1">
            <a:off x="3695600" y="4189485"/>
            <a:ext cx="7429600" cy="43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667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 flipH="1">
            <a:off x="3695600" y="2236117"/>
            <a:ext cx="7429600" cy="187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08">
            <a:off x="8338953" y="4851497"/>
            <a:ext cx="2076907" cy="2974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-4868538">
            <a:off x="1006802" y="-2368825"/>
            <a:ext cx="6127395" cy="4620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734475">
            <a:off x="-2153908" y="2317054"/>
            <a:ext cx="7290880" cy="4944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-1917700" y="-83152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36102" y="-1621215"/>
            <a:ext cx="3348610" cy="27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91078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02210">
            <a:off x="-2088738" y="-244787"/>
            <a:ext cx="7059741" cy="4787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6128">
            <a:off x="183224" y="5933794"/>
            <a:ext cx="2138515" cy="1731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3035300" y="-143351"/>
            <a:ext cx="12192004" cy="594717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 hasCustomPrompt="1"/>
          </p:nvPr>
        </p:nvSpPr>
        <p:spPr>
          <a:xfrm>
            <a:off x="4535700" y="1436724"/>
            <a:ext cx="3003200" cy="158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667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 flipH="1">
            <a:off x="950967" y="3648033"/>
            <a:ext cx="6662400" cy="89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 flipH="1">
            <a:off x="951001" y="4712233"/>
            <a:ext cx="6662400" cy="43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9114480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3365500" y="-734518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02210">
            <a:off x="3740563" y="-3316921"/>
            <a:ext cx="7059741" cy="4787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l="676" t="1351" r="-9727" b="-29"/>
          <a:stretch/>
        </p:blipFill>
        <p:spPr>
          <a:xfrm rot="5267340">
            <a:off x="4348793" y="5801841"/>
            <a:ext cx="2800721" cy="232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1252019">
            <a:off x="10932549" y="5143883"/>
            <a:ext cx="1695575" cy="242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>
            <a:spLocks noGrp="1"/>
          </p:cNvSpPr>
          <p:nvPr>
            <p:ph type="title" hasCustomPrompt="1"/>
          </p:nvPr>
        </p:nvSpPr>
        <p:spPr>
          <a:xfrm>
            <a:off x="8176900" y="1444733"/>
            <a:ext cx="3003200" cy="162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667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 flipH="1">
            <a:off x="4533467" y="3749633"/>
            <a:ext cx="6662400" cy="89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 flipH="1">
            <a:off x="4533500" y="4813833"/>
            <a:ext cx="6662400" cy="438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501850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>
            <a:spLocks noGrp="1"/>
          </p:cNvSpPr>
          <p:nvPr>
            <p:ph type="title" hasCustomPrompt="1"/>
          </p:nvPr>
        </p:nvSpPr>
        <p:spPr>
          <a:xfrm>
            <a:off x="4594400" y="1425467"/>
            <a:ext cx="3003200" cy="1648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667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2"/>
          </p:nvPr>
        </p:nvSpPr>
        <p:spPr>
          <a:xfrm flipH="1">
            <a:off x="2764784" y="3648033"/>
            <a:ext cx="6662400" cy="89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1"/>
          </p:nvPr>
        </p:nvSpPr>
        <p:spPr>
          <a:xfrm flipH="1">
            <a:off x="2764800" y="4712233"/>
            <a:ext cx="6662400" cy="43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02208">
            <a:off x="7676424" y="4163285"/>
            <a:ext cx="5807320" cy="3938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34501" y="279416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 rotWithShape="1">
          <a:blip r:embed="rId4">
            <a:alphaModFix/>
          </a:blip>
          <a:srcRect l="-22010" b="-300"/>
          <a:stretch/>
        </p:blipFill>
        <p:spPr>
          <a:xfrm rot="3618449">
            <a:off x="5769620" y="-4388007"/>
            <a:ext cx="8548501" cy="6446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181266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650113">
            <a:off x="-2387594" y="-876697"/>
            <a:ext cx="3348606" cy="271206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950968" y="719333"/>
            <a:ext cx="10290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725334" y="-1947684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4">
            <a:alphaModFix/>
          </a:blip>
          <a:srcRect l="72936" t="66566" r="-17884" b="-3069"/>
          <a:stretch/>
        </p:blipFill>
        <p:spPr>
          <a:xfrm rot="5267337">
            <a:off x="10544499" y="60219"/>
            <a:ext cx="2257339" cy="1681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786350">
            <a:off x="8495050" y="4770897"/>
            <a:ext cx="5819017" cy="39465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39934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950968" y="719333"/>
            <a:ext cx="10290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1"/>
          </p:nvPr>
        </p:nvSpPr>
        <p:spPr>
          <a:xfrm>
            <a:off x="1066801" y="4055865"/>
            <a:ext cx="2902000" cy="11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2"/>
          </p:nvPr>
        </p:nvSpPr>
        <p:spPr>
          <a:xfrm>
            <a:off x="1066801" y="3395233"/>
            <a:ext cx="2902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3"/>
          </p:nvPr>
        </p:nvSpPr>
        <p:spPr>
          <a:xfrm>
            <a:off x="4645002" y="4055865"/>
            <a:ext cx="2902000" cy="11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4"/>
          </p:nvPr>
        </p:nvSpPr>
        <p:spPr>
          <a:xfrm>
            <a:off x="4645002" y="3395233"/>
            <a:ext cx="2902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5"/>
          </p:nvPr>
        </p:nvSpPr>
        <p:spPr>
          <a:xfrm>
            <a:off x="8223201" y="4055865"/>
            <a:ext cx="2902000" cy="11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6"/>
          </p:nvPr>
        </p:nvSpPr>
        <p:spPr>
          <a:xfrm>
            <a:off x="8223201" y="3395233"/>
            <a:ext cx="2902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200001">
            <a:off x="9918700" y="-926914"/>
            <a:ext cx="3348608" cy="271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47072">
            <a:off x="-1077502" y="4471080"/>
            <a:ext cx="5819015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9218" y="1694849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997120">
            <a:off x="-2467832" y="-2058532"/>
            <a:ext cx="4842732" cy="44426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019117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4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subTitle" idx="1"/>
          </p:nvPr>
        </p:nvSpPr>
        <p:spPr>
          <a:xfrm>
            <a:off x="1066800" y="2644360"/>
            <a:ext cx="32400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2"/>
          </p:nvPr>
        </p:nvSpPr>
        <p:spPr>
          <a:xfrm>
            <a:off x="1066800" y="2119933"/>
            <a:ext cx="324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ubTitle" idx="3"/>
          </p:nvPr>
        </p:nvSpPr>
        <p:spPr>
          <a:xfrm>
            <a:off x="4786446" y="2644360"/>
            <a:ext cx="32400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subTitle" idx="4"/>
          </p:nvPr>
        </p:nvSpPr>
        <p:spPr>
          <a:xfrm>
            <a:off x="4786446" y="2119933"/>
            <a:ext cx="324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subTitle" idx="5"/>
          </p:nvPr>
        </p:nvSpPr>
        <p:spPr>
          <a:xfrm>
            <a:off x="1066800" y="4803397"/>
            <a:ext cx="32400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subTitle" idx="6"/>
          </p:nvPr>
        </p:nvSpPr>
        <p:spPr>
          <a:xfrm>
            <a:off x="1066800" y="4278973"/>
            <a:ext cx="324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7"/>
          </p:nvPr>
        </p:nvSpPr>
        <p:spPr>
          <a:xfrm>
            <a:off x="4786446" y="4803397"/>
            <a:ext cx="32400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8"/>
          </p:nvPr>
        </p:nvSpPr>
        <p:spPr>
          <a:xfrm>
            <a:off x="4786446" y="4278973"/>
            <a:ext cx="32400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08">
            <a:off x="2893852" y="5267164"/>
            <a:ext cx="2076907" cy="2974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47070">
            <a:off x="-2671169" y="-1108461"/>
            <a:ext cx="4293716" cy="2912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232840">
            <a:off x="-3985333" y="2470781"/>
            <a:ext cx="12192003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476201">
            <a:off x="-1612567" y="3920783"/>
            <a:ext cx="3348607" cy="2712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97955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>
            <a:spLocks noGrp="1"/>
          </p:cNvSpPr>
          <p:nvPr>
            <p:ph type="title"/>
          </p:nvPr>
        </p:nvSpPr>
        <p:spPr>
          <a:xfrm>
            <a:off x="960000" y="719200"/>
            <a:ext cx="10272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6400809" y="-3863818"/>
            <a:ext cx="10724633" cy="10724633"/>
            <a:chOff x="1241175" y="-1300650"/>
            <a:chExt cx="8043475" cy="8043475"/>
          </a:xfrm>
        </p:grpSpPr>
        <p:sp>
          <p:nvSpPr>
            <p:cNvPr id="183" name="Google Shape;183;p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198738" y="6087005"/>
            <a:ext cx="842548" cy="610385"/>
            <a:chOff x="855125" y="679497"/>
            <a:chExt cx="254310" cy="184228"/>
          </a:xfrm>
        </p:grpSpPr>
        <p:sp>
          <p:nvSpPr>
            <p:cNvPr id="191" name="Google Shape;191;p6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4" name="Google Shape;194;p6"/>
          <p:cNvGrpSpPr/>
          <p:nvPr/>
        </p:nvGrpSpPr>
        <p:grpSpPr>
          <a:xfrm>
            <a:off x="11421983" y="6048603"/>
            <a:ext cx="643404" cy="687168"/>
            <a:chOff x="5188437" y="4434502"/>
            <a:chExt cx="482553" cy="515376"/>
          </a:xfrm>
        </p:grpSpPr>
        <p:sp>
          <p:nvSpPr>
            <p:cNvPr id="195" name="Google Shape;195;p6"/>
            <p:cNvSpPr/>
            <p:nvPr/>
          </p:nvSpPr>
          <p:spPr>
            <a:xfrm>
              <a:off x="5188437" y="47118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8" name="Google Shape;198;p6"/>
          <p:cNvGrpSpPr/>
          <p:nvPr/>
        </p:nvGrpSpPr>
        <p:grpSpPr>
          <a:xfrm>
            <a:off x="11421978" y="539983"/>
            <a:ext cx="474299" cy="2517616"/>
            <a:chOff x="124471" y="1153724"/>
            <a:chExt cx="355724" cy="1888212"/>
          </a:xfrm>
        </p:grpSpPr>
        <p:sp>
          <p:nvSpPr>
            <p:cNvPr id="199" name="Google Shape;199;p6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04" name="Google Shape;204;p6"/>
          <p:cNvGrpSpPr/>
          <p:nvPr/>
        </p:nvGrpSpPr>
        <p:grpSpPr>
          <a:xfrm>
            <a:off x="198736" y="352180"/>
            <a:ext cx="309824" cy="1298245"/>
            <a:chOff x="6656577" y="3252597"/>
            <a:chExt cx="232368" cy="973684"/>
          </a:xfrm>
        </p:grpSpPr>
        <p:sp>
          <p:nvSpPr>
            <p:cNvPr id="205" name="Google Shape;205;p6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9565084" y="258266"/>
            <a:ext cx="812720" cy="778099"/>
            <a:chOff x="3105300" y="593625"/>
            <a:chExt cx="256800" cy="245850"/>
          </a:xfrm>
        </p:grpSpPr>
        <p:sp>
          <p:nvSpPr>
            <p:cNvPr id="218" name="Google Shape;218;p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17196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 rotWithShape="1">
          <a:blip r:embed="rId2">
            <a:alphaModFix/>
          </a:blip>
          <a:srcRect l="38737" r="-431"/>
          <a:stretch/>
        </p:blipFill>
        <p:spPr>
          <a:xfrm rot="-9000006">
            <a:off x="-1103931" y="5310609"/>
            <a:ext cx="2667769" cy="2974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451566" y="-1833851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51581" y="-1944649"/>
            <a:ext cx="3348610" cy="271206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950968" y="719333"/>
            <a:ext cx="10290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1"/>
          </p:nvPr>
        </p:nvSpPr>
        <p:spPr>
          <a:xfrm>
            <a:off x="2614669" y="2194896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2"/>
          </p:nvPr>
        </p:nvSpPr>
        <p:spPr>
          <a:xfrm>
            <a:off x="2614668" y="1670467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>
            <a:off x="2614669" y="3764748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4"/>
          </p:nvPr>
        </p:nvSpPr>
        <p:spPr>
          <a:xfrm>
            <a:off x="2614668" y="3240319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5"/>
          </p:nvPr>
        </p:nvSpPr>
        <p:spPr>
          <a:xfrm>
            <a:off x="2614669" y="5334600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6"/>
          </p:nvPr>
        </p:nvSpPr>
        <p:spPr>
          <a:xfrm>
            <a:off x="2614668" y="4810172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7"/>
          </p:nvPr>
        </p:nvSpPr>
        <p:spPr>
          <a:xfrm>
            <a:off x="7029770" y="2194896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8"/>
          </p:nvPr>
        </p:nvSpPr>
        <p:spPr>
          <a:xfrm>
            <a:off x="7029768" y="1670467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subTitle" idx="9"/>
          </p:nvPr>
        </p:nvSpPr>
        <p:spPr>
          <a:xfrm>
            <a:off x="7029770" y="3764748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subTitle" idx="13"/>
          </p:nvPr>
        </p:nvSpPr>
        <p:spPr>
          <a:xfrm>
            <a:off x="7029768" y="3240319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ubTitle" idx="14"/>
          </p:nvPr>
        </p:nvSpPr>
        <p:spPr>
          <a:xfrm>
            <a:off x="7029770" y="5334600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subTitle" idx="15"/>
          </p:nvPr>
        </p:nvSpPr>
        <p:spPr>
          <a:xfrm>
            <a:off x="7029768" y="4810172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1472111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Title and six columns 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4"/>
          <p:cNvPicPr preferRelativeResize="0"/>
          <p:nvPr/>
        </p:nvPicPr>
        <p:blipFill rotWithShape="1">
          <a:blip r:embed="rId2">
            <a:alphaModFix/>
          </a:blip>
          <a:srcRect l="38737" r="-431"/>
          <a:stretch/>
        </p:blipFill>
        <p:spPr>
          <a:xfrm rot="-9000006">
            <a:off x="10172320" y="-910324"/>
            <a:ext cx="2667769" cy="2974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624667" y="-1541752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67318" y="5425185"/>
            <a:ext cx="3348610" cy="271206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950968" y="719333"/>
            <a:ext cx="10290000" cy="84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subTitle" idx="1"/>
          </p:nvPr>
        </p:nvSpPr>
        <p:spPr>
          <a:xfrm>
            <a:off x="4303768" y="2605261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2"/>
          </p:nvPr>
        </p:nvSpPr>
        <p:spPr>
          <a:xfrm>
            <a:off x="4303768" y="2080833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2" name="Google Shape;192;p24"/>
          <p:cNvSpPr txBox="1">
            <a:spLocks noGrp="1"/>
          </p:cNvSpPr>
          <p:nvPr>
            <p:ph type="subTitle" idx="3"/>
          </p:nvPr>
        </p:nvSpPr>
        <p:spPr>
          <a:xfrm>
            <a:off x="950968" y="4698415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3" name="Google Shape;193;p24"/>
          <p:cNvSpPr txBox="1">
            <a:spLocks noGrp="1"/>
          </p:cNvSpPr>
          <p:nvPr>
            <p:ph type="subTitle" idx="4"/>
          </p:nvPr>
        </p:nvSpPr>
        <p:spPr>
          <a:xfrm>
            <a:off x="950968" y="4173985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subTitle" idx="5"/>
          </p:nvPr>
        </p:nvSpPr>
        <p:spPr>
          <a:xfrm>
            <a:off x="950968" y="2605267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5" name="Google Shape;195;p24"/>
          <p:cNvSpPr txBox="1">
            <a:spLocks noGrp="1"/>
          </p:cNvSpPr>
          <p:nvPr>
            <p:ph type="subTitle" idx="6"/>
          </p:nvPr>
        </p:nvSpPr>
        <p:spPr>
          <a:xfrm>
            <a:off x="950968" y="2080840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subTitle" idx="7"/>
          </p:nvPr>
        </p:nvSpPr>
        <p:spPr>
          <a:xfrm>
            <a:off x="7656568" y="2605261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subTitle" idx="8"/>
          </p:nvPr>
        </p:nvSpPr>
        <p:spPr>
          <a:xfrm>
            <a:off x="7656568" y="2080833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subTitle" idx="9"/>
          </p:nvPr>
        </p:nvSpPr>
        <p:spPr>
          <a:xfrm>
            <a:off x="4303768" y="4698415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9" name="Google Shape;199;p24"/>
          <p:cNvSpPr txBox="1">
            <a:spLocks noGrp="1"/>
          </p:cNvSpPr>
          <p:nvPr>
            <p:ph type="subTitle" idx="13"/>
          </p:nvPr>
        </p:nvSpPr>
        <p:spPr>
          <a:xfrm>
            <a:off x="4303768" y="4173985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0" name="Google Shape;200;p24"/>
          <p:cNvSpPr txBox="1">
            <a:spLocks noGrp="1"/>
          </p:cNvSpPr>
          <p:nvPr>
            <p:ph type="subTitle" idx="14"/>
          </p:nvPr>
        </p:nvSpPr>
        <p:spPr>
          <a:xfrm>
            <a:off x="7656568" y="4698433"/>
            <a:ext cx="2660400" cy="726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1" name="Google Shape;201;p24"/>
          <p:cNvSpPr txBox="1">
            <a:spLocks noGrp="1"/>
          </p:cNvSpPr>
          <p:nvPr>
            <p:ph type="subTitle" idx="15"/>
          </p:nvPr>
        </p:nvSpPr>
        <p:spPr>
          <a:xfrm>
            <a:off x="7656568" y="4174005"/>
            <a:ext cx="2660400" cy="451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6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247072">
            <a:off x="-1510320" y="4807664"/>
            <a:ext cx="5819015" cy="39465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60426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>
            <a:spLocks noGrp="1"/>
          </p:cNvSpPr>
          <p:nvPr>
            <p:ph type="title" hasCustomPrompt="1"/>
          </p:nvPr>
        </p:nvSpPr>
        <p:spPr>
          <a:xfrm>
            <a:off x="6323455" y="1367634"/>
            <a:ext cx="4249200" cy="95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25"/>
          <p:cNvSpPr txBox="1">
            <a:spLocks noGrp="1"/>
          </p:cNvSpPr>
          <p:nvPr>
            <p:ph type="subTitle" idx="1"/>
          </p:nvPr>
        </p:nvSpPr>
        <p:spPr>
          <a:xfrm>
            <a:off x="6323437" y="2373867"/>
            <a:ext cx="4249200" cy="3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title" idx="2" hasCustomPrompt="1"/>
          </p:nvPr>
        </p:nvSpPr>
        <p:spPr>
          <a:xfrm>
            <a:off x="6323455" y="3708134"/>
            <a:ext cx="4249200" cy="95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25"/>
          <p:cNvSpPr txBox="1">
            <a:spLocks noGrp="1"/>
          </p:cNvSpPr>
          <p:nvPr>
            <p:ph type="subTitle" idx="3"/>
          </p:nvPr>
        </p:nvSpPr>
        <p:spPr>
          <a:xfrm>
            <a:off x="6323437" y="4714367"/>
            <a:ext cx="4249200" cy="3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5"/>
          <p:cNvSpPr txBox="1">
            <a:spLocks noGrp="1"/>
          </p:cNvSpPr>
          <p:nvPr>
            <p:ph type="title" idx="4" hasCustomPrompt="1"/>
          </p:nvPr>
        </p:nvSpPr>
        <p:spPr>
          <a:xfrm>
            <a:off x="1619352" y="1367634"/>
            <a:ext cx="4249200" cy="95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5"/>
          <p:cNvSpPr txBox="1">
            <a:spLocks noGrp="1"/>
          </p:cNvSpPr>
          <p:nvPr>
            <p:ph type="subTitle" idx="5"/>
          </p:nvPr>
        </p:nvSpPr>
        <p:spPr>
          <a:xfrm>
            <a:off x="1619334" y="2373867"/>
            <a:ext cx="4249200" cy="3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5"/>
          <p:cNvSpPr txBox="1">
            <a:spLocks noGrp="1"/>
          </p:cNvSpPr>
          <p:nvPr>
            <p:ph type="title" idx="6" hasCustomPrompt="1"/>
          </p:nvPr>
        </p:nvSpPr>
        <p:spPr>
          <a:xfrm>
            <a:off x="1619352" y="3708134"/>
            <a:ext cx="4249200" cy="950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Advent Pro"/>
              <a:buNone/>
              <a:defRPr sz="16000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211" name="Google Shape;211;p25"/>
          <p:cNvSpPr txBox="1">
            <a:spLocks noGrp="1"/>
          </p:cNvSpPr>
          <p:nvPr>
            <p:ph type="subTitle" idx="7"/>
          </p:nvPr>
        </p:nvSpPr>
        <p:spPr>
          <a:xfrm>
            <a:off x="1619334" y="4714367"/>
            <a:ext cx="4249200" cy="3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 rotWithShape="1">
          <a:blip r:embed="rId2">
            <a:alphaModFix/>
          </a:blip>
          <a:srcRect l="51940" t="30" r="28" b="-29"/>
          <a:stretch/>
        </p:blipFill>
        <p:spPr>
          <a:xfrm rot="899991">
            <a:off x="-246246" y="-984769"/>
            <a:ext cx="2076908" cy="2974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967" y="1719498"/>
            <a:ext cx="12192004" cy="594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5603" y="-1691482"/>
            <a:ext cx="3348610" cy="271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/>
          <p:cNvPicPr preferRelativeResize="0"/>
          <p:nvPr/>
        </p:nvPicPr>
        <p:blipFill rotWithShape="1">
          <a:blip r:embed="rId5">
            <a:alphaModFix/>
          </a:blip>
          <a:srcRect l="51608" b="-300"/>
          <a:stretch/>
        </p:blipFill>
        <p:spPr>
          <a:xfrm rot="10506223">
            <a:off x="9986188" y="-1538815"/>
            <a:ext cx="3893520" cy="7403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 rotWithShape="1">
          <a:blip r:embed="rId5">
            <a:alphaModFix/>
          </a:blip>
          <a:srcRect l="4290" t="3883" r="15818" b="71815"/>
          <a:stretch/>
        </p:blipFill>
        <p:spPr>
          <a:xfrm rot="-25">
            <a:off x="1704935" y="5664218"/>
            <a:ext cx="4618535" cy="12887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677825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title"/>
          </p:nvPr>
        </p:nvSpPr>
        <p:spPr>
          <a:xfrm>
            <a:off x="1242212" y="2307900"/>
            <a:ext cx="4180800" cy="1396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9" name="Google Shape;219;p26"/>
          <p:cNvSpPr txBox="1">
            <a:spLocks noGrp="1"/>
          </p:cNvSpPr>
          <p:nvPr>
            <p:ph type="subTitle" idx="1"/>
          </p:nvPr>
        </p:nvSpPr>
        <p:spPr>
          <a:xfrm>
            <a:off x="1242068" y="3902700"/>
            <a:ext cx="4180800" cy="149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86367" y="4"/>
            <a:ext cx="15419433" cy="7521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 rotWithShape="1">
          <a:blip r:embed="rId3">
            <a:alphaModFix/>
          </a:blip>
          <a:srcRect r="51969"/>
          <a:stretch/>
        </p:blipFill>
        <p:spPr>
          <a:xfrm rot="-9000008">
            <a:off x="10259186" y="-891803"/>
            <a:ext cx="2076907" cy="2974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 rotWithShape="1">
          <a:blip r:embed="rId4">
            <a:alphaModFix/>
          </a:blip>
          <a:srcRect l="-22010" b="-300"/>
          <a:stretch/>
        </p:blipFill>
        <p:spPr>
          <a:xfrm rot="9169395">
            <a:off x="-1939602" y="-2752723"/>
            <a:ext cx="6127399" cy="4620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099995">
            <a:off x="1629498" y="5568047"/>
            <a:ext cx="5819017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616566">
            <a:off x="-1308103" y="4589417"/>
            <a:ext cx="3348611" cy="27120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99321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95027">
            <a:off x="9139649" y="-300771"/>
            <a:ext cx="5819016" cy="3946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r="22124"/>
          <a:stretch/>
        </p:blipFill>
        <p:spPr>
          <a:xfrm rot="191719">
            <a:off x="2184406" y="595101"/>
            <a:ext cx="9494900" cy="594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-1127165" y="-704683"/>
            <a:ext cx="3348609" cy="27120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87541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9020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>
            <a:spLocks noGrp="1"/>
          </p:cNvSpPr>
          <p:nvPr>
            <p:ph type="title"/>
          </p:nvPr>
        </p:nvSpPr>
        <p:spPr>
          <a:xfrm>
            <a:off x="1397802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1910056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2668" y="892100"/>
            <a:ext cx="8270000" cy="2196800"/>
          </a:xfrm>
          <a:prstGeom prst="rect">
            <a:avLst/>
          </a:prstGeom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52668" y="3367684"/>
            <a:ext cx="6865200" cy="49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67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38289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17832" y="-767833"/>
            <a:ext cx="3911600" cy="391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01" y="5738768"/>
            <a:ext cx="1933433" cy="1933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767" y="54920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8967" y="427701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50967" y="719333"/>
            <a:ext cx="6554400" cy="27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950967" y="3562533"/>
            <a:ext cx="4012800" cy="73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24321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A7B17"/>
          </p15:clr>
        </p15:guide>
        <p15:guide id="2" pos="2880" userDrawn="1">
          <p15:clr>
            <a:srgbClr val="FA7B17"/>
          </p15:clr>
        </p15:guide>
        <p15:guide id="3" pos="450" userDrawn="1">
          <p15:clr>
            <a:srgbClr val="FA7B17"/>
          </p15:clr>
        </p15:guide>
        <p15:guide id="4" pos="5310" userDrawn="1">
          <p15:clr>
            <a:srgbClr val="FA7B17"/>
          </p15:clr>
        </p15:guide>
        <p15:guide id="5" orient="horz" pos="340" userDrawn="1">
          <p15:clr>
            <a:srgbClr val="FA7B17"/>
          </p15:clr>
        </p15:guide>
        <p15:guide id="6" orient="horz" pos="2897" userDrawn="1">
          <p15:clr>
            <a:srgbClr val="FA7B17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579383" y="-1097933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18016" y="41334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5702" y="3244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401" y="25736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201" y="60645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 flipH="1">
            <a:off x="950732" y="3174867"/>
            <a:ext cx="5294400" cy="112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696732" y="1685162"/>
            <a:ext cx="18024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667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flipH="1">
            <a:off x="950732" y="4297267"/>
            <a:ext cx="5294400" cy="6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3097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body" idx="1"/>
          </p:nvPr>
        </p:nvSpPr>
        <p:spPr>
          <a:xfrm>
            <a:off x="5892801" y="1787858"/>
            <a:ext cx="5145200" cy="34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4" name="Google Shape;224;p7"/>
          <p:cNvSpPr txBox="1">
            <a:spLocks noGrp="1"/>
          </p:cNvSpPr>
          <p:nvPr>
            <p:ph type="title"/>
          </p:nvPr>
        </p:nvSpPr>
        <p:spPr>
          <a:xfrm>
            <a:off x="950800" y="2682900"/>
            <a:ext cx="3673600" cy="13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25" name="Google Shape;225;p7"/>
          <p:cNvGrpSpPr/>
          <p:nvPr/>
        </p:nvGrpSpPr>
        <p:grpSpPr>
          <a:xfrm>
            <a:off x="6461474" y="-6689284"/>
            <a:ext cx="10724633" cy="10724633"/>
            <a:chOff x="1241175" y="-1300650"/>
            <a:chExt cx="8043475" cy="8043475"/>
          </a:xfrm>
        </p:grpSpPr>
        <p:sp>
          <p:nvSpPr>
            <p:cNvPr id="226" name="Google Shape;226;p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373517" y="125070"/>
            <a:ext cx="11570544" cy="6498569"/>
            <a:chOff x="280137" y="93801"/>
            <a:chExt cx="8677908" cy="4873927"/>
          </a:xfrm>
        </p:grpSpPr>
        <p:sp>
          <p:nvSpPr>
            <p:cNvPr id="234" name="Google Shape;234;p7"/>
            <p:cNvSpPr/>
            <p:nvPr/>
          </p:nvSpPr>
          <p:spPr>
            <a:xfrm>
              <a:off x="7601469" y="93801"/>
              <a:ext cx="462359" cy="462382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35" name="Google Shape;235;p7"/>
            <p:cNvGrpSpPr/>
            <p:nvPr/>
          </p:nvGrpSpPr>
          <p:grpSpPr>
            <a:xfrm>
              <a:off x="4632210" y="228066"/>
              <a:ext cx="365869" cy="328105"/>
              <a:chOff x="7194285" y="1228366"/>
              <a:chExt cx="365869" cy="328105"/>
            </a:xfrm>
          </p:grpSpPr>
          <p:sp>
            <p:nvSpPr>
              <p:cNvPr id="236" name="Google Shape;236;p7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40" name="Google Shape;240;p7"/>
            <p:cNvSpPr/>
            <p:nvPr/>
          </p:nvSpPr>
          <p:spPr>
            <a:xfrm>
              <a:off x="860780" y="296472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41" name="Google Shape;241;p7"/>
            <p:cNvGrpSpPr/>
            <p:nvPr/>
          </p:nvGrpSpPr>
          <p:grpSpPr>
            <a:xfrm>
              <a:off x="8602321" y="2462062"/>
              <a:ext cx="355724" cy="1888212"/>
              <a:chOff x="124471" y="1153724"/>
              <a:chExt cx="355724" cy="1888212"/>
            </a:xfrm>
          </p:grpSpPr>
          <p:sp>
            <p:nvSpPr>
              <p:cNvPr id="242" name="Google Shape;242;p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7" name="Google Shape;247;p7"/>
            <p:cNvGrpSpPr/>
            <p:nvPr/>
          </p:nvGrpSpPr>
          <p:grpSpPr>
            <a:xfrm>
              <a:off x="280137" y="1059674"/>
              <a:ext cx="609540" cy="583574"/>
              <a:chOff x="3105300" y="593625"/>
              <a:chExt cx="256800" cy="245850"/>
            </a:xfrm>
          </p:grpSpPr>
          <p:sp>
            <p:nvSpPr>
              <p:cNvPr id="248" name="Google Shape;248;p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2" name="Google Shape;252;p7"/>
            <p:cNvGrpSpPr/>
            <p:nvPr/>
          </p:nvGrpSpPr>
          <p:grpSpPr>
            <a:xfrm>
              <a:off x="488778" y="4452227"/>
              <a:ext cx="631910" cy="457789"/>
              <a:chOff x="855125" y="679497"/>
              <a:chExt cx="254310" cy="184228"/>
            </a:xfrm>
          </p:grpSpPr>
          <p:sp>
            <p:nvSpPr>
              <p:cNvPr id="253" name="Google Shape;253;p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6" name="Google Shape;256;p7"/>
            <p:cNvGrpSpPr/>
            <p:nvPr/>
          </p:nvGrpSpPr>
          <p:grpSpPr>
            <a:xfrm>
              <a:off x="7450012" y="4632477"/>
              <a:ext cx="456233" cy="335252"/>
              <a:chOff x="8353512" y="4107552"/>
              <a:chExt cx="456233" cy="335252"/>
            </a:xfrm>
          </p:grpSpPr>
          <p:sp>
            <p:nvSpPr>
              <p:cNvPr id="257" name="Google Shape;257;p7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972102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45532" y="5230385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209383" y="-7786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502983" y="4893067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3367" y="178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966" y="14762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797916" y="7965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457417" y="58563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966" y="43533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02301" y="2832434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>
            <a:off x="8329584" y="505967"/>
            <a:ext cx="1575200" cy="1575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pic>
        <p:nvPicPr>
          <p:cNvPr id="35" name="Google Shape;35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2934" y="12603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8366" y="61325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>
            <a:spLocks noGrp="1"/>
          </p:cNvSpPr>
          <p:nvPr>
            <p:ph type="subTitle" idx="1"/>
          </p:nvPr>
        </p:nvSpPr>
        <p:spPr>
          <a:xfrm>
            <a:off x="6686073" y="2599917"/>
            <a:ext cx="3743200" cy="17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09007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790818" y="8805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4249" y="37784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9568" y="-3782033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486951" y="62318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51" y="21230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0034" y="3707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0468" y="24981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1184" y="62318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588468" y="4868851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01518" y="6363085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subTitle" idx="1"/>
          </p:nvPr>
        </p:nvSpPr>
        <p:spPr>
          <a:xfrm>
            <a:off x="3366800" y="2440567"/>
            <a:ext cx="4160800" cy="3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"/>
          </p:nvPr>
        </p:nvSpPr>
        <p:spPr>
          <a:xfrm>
            <a:off x="3366800" y="2842404"/>
            <a:ext cx="6982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3"/>
          </p:nvPr>
        </p:nvSpPr>
        <p:spPr>
          <a:xfrm>
            <a:off x="3366800" y="4328833"/>
            <a:ext cx="4160800" cy="3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667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3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4"/>
          </p:nvPr>
        </p:nvSpPr>
        <p:spPr>
          <a:xfrm>
            <a:off x="3366800" y="4730671"/>
            <a:ext cx="6982400" cy="8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381299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57" name="Google Shape;5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85401" y="-3386282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782283" y="21196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1040800" y="-560699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14667" y="24226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51134" y="9378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000" y="9378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2750" y="-9976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040784" y="57000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366" y="45203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6468" y="63061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60800" y="6379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78267" y="5281685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01341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6379034" y="2505833"/>
            <a:ext cx="4862000" cy="28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111150" y="-285216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6934" y="15601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305334" y="5624418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35" y="42636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5401" y="60246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5334" y="2456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67" y="394434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924449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527401" y="-441963"/>
            <a:ext cx="1933433" cy="1933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1982969" y="5655005"/>
            <a:ext cx="1933433" cy="1933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001" y="1370434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950968" y="1697133"/>
            <a:ext cx="7071600" cy="262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177025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710667" y="-811015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15817" y="1127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50951" y="4703933"/>
            <a:ext cx="1575200" cy="157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9"/>
          <p:cNvGrpSpPr/>
          <p:nvPr/>
        </p:nvGrpSpPr>
        <p:grpSpPr>
          <a:xfrm>
            <a:off x="5631234" y="1435476"/>
            <a:ext cx="929500" cy="498400"/>
            <a:chOff x="1019875" y="4108325"/>
            <a:chExt cx="697125" cy="373800"/>
          </a:xfrm>
        </p:grpSpPr>
        <p:sp>
          <p:nvSpPr>
            <p:cNvPr id="89" name="Google Shape;89;p9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" name="Google Shape;92;p9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pic>
        <p:nvPicPr>
          <p:cNvPr id="93" name="Google Shape;9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921200" y="-1572866"/>
            <a:ext cx="4946468" cy="494646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/>
          <p:nvPr/>
        </p:nvSpPr>
        <p:spPr>
          <a:xfrm>
            <a:off x="10453417" y="4244500"/>
            <a:ext cx="1575200" cy="1575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pic>
        <p:nvPicPr>
          <p:cNvPr id="95" name="Google Shape;9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697351" y="61325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5485" y="26314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6251" y="7924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63518" y="11644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68619" y="27146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72551" y="5492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1618" y="56537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9"/>
          <p:cNvSpPr txBox="1">
            <a:spLocks noGrp="1"/>
          </p:cNvSpPr>
          <p:nvPr>
            <p:ph type="title"/>
          </p:nvPr>
        </p:nvSpPr>
        <p:spPr>
          <a:xfrm>
            <a:off x="3470602" y="2338035"/>
            <a:ext cx="5250800" cy="8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ubTitle" idx="1"/>
          </p:nvPr>
        </p:nvSpPr>
        <p:spPr>
          <a:xfrm>
            <a:off x="3470602" y="3373601"/>
            <a:ext cx="5250800" cy="2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212835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 txBox="1">
            <a:spLocks noGrp="1"/>
          </p:cNvSpPr>
          <p:nvPr>
            <p:ph type="title"/>
          </p:nvPr>
        </p:nvSpPr>
        <p:spPr>
          <a:xfrm>
            <a:off x="1676634" y="4781767"/>
            <a:ext cx="8838800" cy="135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542784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4249" y="16287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66" y="10910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7734" y="24055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566" y="46998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8567" y="2973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75702" y="53317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9451" y="4213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7901" y="26214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1"/>
          <p:cNvSpPr txBox="1">
            <a:spLocks noGrp="1"/>
          </p:cNvSpPr>
          <p:nvPr>
            <p:ph type="title" hasCustomPrompt="1"/>
          </p:nvPr>
        </p:nvSpPr>
        <p:spPr>
          <a:xfrm>
            <a:off x="2651018" y="759700"/>
            <a:ext cx="6890000" cy="15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16" name="Google Shape;116;p11"/>
          <p:cNvSpPr txBox="1">
            <a:spLocks noGrp="1"/>
          </p:cNvSpPr>
          <p:nvPr>
            <p:ph type="subTitle" idx="1"/>
          </p:nvPr>
        </p:nvSpPr>
        <p:spPr>
          <a:xfrm>
            <a:off x="3323991" y="2445800"/>
            <a:ext cx="5544000" cy="5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2269525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69562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2452470" y="2508867"/>
            <a:ext cx="33524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2451068" y="3060667"/>
            <a:ext cx="335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2" hasCustomPrompt="1"/>
          </p:nvPr>
        </p:nvSpPr>
        <p:spPr>
          <a:xfrm>
            <a:off x="1144356" y="2811800"/>
            <a:ext cx="99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3"/>
          </p:nvPr>
        </p:nvSpPr>
        <p:spPr>
          <a:xfrm>
            <a:off x="2452234" y="4283633"/>
            <a:ext cx="33524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4"/>
          </p:nvPr>
        </p:nvSpPr>
        <p:spPr>
          <a:xfrm>
            <a:off x="2452577" y="4835434"/>
            <a:ext cx="335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5" hasCustomPrompt="1"/>
          </p:nvPr>
        </p:nvSpPr>
        <p:spPr>
          <a:xfrm>
            <a:off x="1144356" y="4584068"/>
            <a:ext cx="99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6"/>
          </p:nvPr>
        </p:nvSpPr>
        <p:spPr>
          <a:xfrm>
            <a:off x="7816017" y="2508867"/>
            <a:ext cx="33524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7"/>
          </p:nvPr>
        </p:nvSpPr>
        <p:spPr>
          <a:xfrm>
            <a:off x="7813933" y="3060667"/>
            <a:ext cx="33524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8" hasCustomPrompt="1"/>
          </p:nvPr>
        </p:nvSpPr>
        <p:spPr>
          <a:xfrm>
            <a:off x="6505722" y="2811800"/>
            <a:ext cx="99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9"/>
          </p:nvPr>
        </p:nvSpPr>
        <p:spPr>
          <a:xfrm>
            <a:off x="7813933" y="4835434"/>
            <a:ext cx="33524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13" hasCustomPrompt="1"/>
          </p:nvPr>
        </p:nvSpPr>
        <p:spPr>
          <a:xfrm>
            <a:off x="6505722" y="4584068"/>
            <a:ext cx="990800" cy="4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4"/>
          </p:nvPr>
        </p:nvSpPr>
        <p:spPr>
          <a:xfrm>
            <a:off x="7816001" y="4283633"/>
            <a:ext cx="33524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15"/>
          </p:nvPr>
        </p:nvSpPr>
        <p:spPr>
          <a:xfrm>
            <a:off x="1354400" y="999768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32" name="Google Shape;13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76534" y="5465234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3433" y="-682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8100" y="5465233"/>
            <a:ext cx="3911600" cy="391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33867" y="11222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5532" y="-3205766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86834" y="8950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5435" y="17407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8967" y="17407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334" y="56595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392868" y="22929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5334" y="6024618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065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8"/>
          <p:cNvSpPr txBox="1">
            <a:spLocks noGrp="1"/>
          </p:cNvSpPr>
          <p:nvPr>
            <p:ph type="title"/>
          </p:nvPr>
        </p:nvSpPr>
        <p:spPr>
          <a:xfrm>
            <a:off x="3262800" y="883500"/>
            <a:ext cx="7978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7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62" name="Google Shape;262;p8"/>
          <p:cNvGrpSpPr/>
          <p:nvPr/>
        </p:nvGrpSpPr>
        <p:grpSpPr>
          <a:xfrm>
            <a:off x="5284885" y="-2788299"/>
            <a:ext cx="10724633" cy="10724633"/>
            <a:chOff x="1241175" y="-1300650"/>
            <a:chExt cx="8043475" cy="8043475"/>
          </a:xfrm>
        </p:grpSpPr>
        <p:sp>
          <p:nvSpPr>
            <p:cNvPr id="263" name="Google Shape;263;p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271" name="Google Shape;271;p8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5" name="Google Shape;275;p8"/>
          <p:cNvGrpSpPr/>
          <p:nvPr/>
        </p:nvGrpSpPr>
        <p:grpSpPr>
          <a:xfrm>
            <a:off x="10912062" y="423435"/>
            <a:ext cx="664940" cy="636620"/>
            <a:chOff x="3105300" y="593625"/>
            <a:chExt cx="256800" cy="245850"/>
          </a:xfrm>
        </p:grpSpPr>
        <p:sp>
          <p:nvSpPr>
            <p:cNvPr id="276" name="Google Shape;276;p8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0" name="Google Shape;280;p8"/>
          <p:cNvGrpSpPr/>
          <p:nvPr/>
        </p:nvGrpSpPr>
        <p:grpSpPr>
          <a:xfrm>
            <a:off x="11138019" y="5476736"/>
            <a:ext cx="608311" cy="447003"/>
            <a:chOff x="8353512" y="4107552"/>
            <a:chExt cx="456233" cy="335252"/>
          </a:xfrm>
        </p:grpSpPr>
        <p:sp>
          <p:nvSpPr>
            <p:cNvPr id="281" name="Google Shape;281;p8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4" name="Google Shape;284;p8"/>
          <p:cNvGrpSpPr/>
          <p:nvPr/>
        </p:nvGrpSpPr>
        <p:grpSpPr>
          <a:xfrm>
            <a:off x="6285115" y="258274"/>
            <a:ext cx="691026" cy="437473"/>
            <a:chOff x="783960" y="4261704"/>
            <a:chExt cx="518269" cy="328105"/>
          </a:xfrm>
        </p:grpSpPr>
        <p:sp>
          <p:nvSpPr>
            <p:cNvPr id="285" name="Google Shape;285;p8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6" name="Google Shape;286;p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87" name="Google Shape;287;p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91" name="Google Shape;291;p8"/>
          <p:cNvGrpSpPr/>
          <p:nvPr/>
        </p:nvGrpSpPr>
        <p:grpSpPr>
          <a:xfrm>
            <a:off x="11577012" y="2036759"/>
            <a:ext cx="309824" cy="1299271"/>
            <a:chOff x="2546733" y="2525280"/>
            <a:chExt cx="232368" cy="974453"/>
          </a:xfrm>
        </p:grpSpPr>
        <p:sp>
          <p:nvSpPr>
            <p:cNvPr id="292" name="Google Shape;292;p8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04" name="Google Shape;304;p8"/>
          <p:cNvGrpSpPr/>
          <p:nvPr/>
        </p:nvGrpSpPr>
        <p:grpSpPr>
          <a:xfrm>
            <a:off x="5442571" y="6020438"/>
            <a:ext cx="842548" cy="610385"/>
            <a:chOff x="855125" y="679497"/>
            <a:chExt cx="254310" cy="184228"/>
          </a:xfrm>
        </p:grpSpPr>
        <p:sp>
          <p:nvSpPr>
            <p:cNvPr id="305" name="Google Shape;305;p8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3748558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/>
          <p:nvPr/>
        </p:nvSpPr>
        <p:spPr>
          <a:xfrm>
            <a:off x="10784400" y="2445800"/>
            <a:ext cx="1575200" cy="1575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240784" y="-5731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616784" y="-3822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7268" y="4849767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7518" y="12349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9652" y="6113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71200" y="21102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97401" y="5454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3035" y="3811418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4"/>
          <p:cNvSpPr txBox="1">
            <a:spLocks noGrp="1"/>
          </p:cNvSpPr>
          <p:nvPr>
            <p:ph type="title" hasCustomPrompt="1"/>
          </p:nvPr>
        </p:nvSpPr>
        <p:spPr>
          <a:xfrm>
            <a:off x="5697017" y="2492768"/>
            <a:ext cx="5544000" cy="10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1"/>
          </p:nvPr>
        </p:nvSpPr>
        <p:spPr>
          <a:xfrm>
            <a:off x="5697042" y="3549967"/>
            <a:ext cx="5544000" cy="5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title" idx="2" hasCustomPrompt="1"/>
          </p:nvPr>
        </p:nvSpPr>
        <p:spPr>
          <a:xfrm>
            <a:off x="950967" y="719333"/>
            <a:ext cx="5544000" cy="10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3"/>
          </p:nvPr>
        </p:nvSpPr>
        <p:spPr>
          <a:xfrm>
            <a:off x="950956" y="1776533"/>
            <a:ext cx="5544000" cy="5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57" name="Google Shape;15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19" y="297401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431320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1241035" y="4602201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834850" y="28349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1033" y="-3259466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772185" y="62791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452" y="57282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590251" y="-6127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452" y="18713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2784" y="8916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70086" y="20872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49550" y="63657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1918" y="63657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5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7485120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22768" y="5917552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302684" y="1111051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02784" y="61325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2109399" y="368285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24985" y="63537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83116" y="56127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61686" y="5378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12852" y="3682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2585" y="62924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350" y="40741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1652" y="229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3118" y="1790685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6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933406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59767" y="53449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3235" y="-1940033"/>
            <a:ext cx="3911600" cy="3911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17"/>
          <p:cNvGrpSpPr/>
          <p:nvPr/>
        </p:nvGrpSpPr>
        <p:grpSpPr>
          <a:xfrm>
            <a:off x="9609831" y="725967"/>
            <a:ext cx="929500" cy="498400"/>
            <a:chOff x="1019875" y="4108325"/>
            <a:chExt cx="697125" cy="373800"/>
          </a:xfrm>
        </p:grpSpPr>
        <p:sp>
          <p:nvSpPr>
            <p:cNvPr id="189" name="Google Shape;189;p17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pic>
        <p:nvPicPr>
          <p:cNvPr id="193" name="Google Shape;19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50884" y="1512951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67" y="3261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7867" y="3261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734" y="4108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1435" y="63532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89467" y="2694801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7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629425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02" name="Google Shape;20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76732" y="5552818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760249" y="10928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843618" y="57908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1367" y="57908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649067" y="-1304799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50951" y="59865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1035" y="62957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89835" y="18359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3934" y="13442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102" y="52158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000" y="334501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414493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15" name="Google Shape;21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29383" y="28542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9835" y="43862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9835" y="7965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000" y="57642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02" y="1070418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398659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94567" y="6295685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24249" y="22246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100784" y="-8558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2267" y="64109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1676000" y="2730134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24016" y="62957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234" y="6506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89835" y="18359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7901" y="178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134" y="43477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66" y="10704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6000" y="57337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0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0842318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0768" y="5204352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004549" y="34786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453417" y="-682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019" y="55924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040102" y="5084134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031484" y="5826884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5634" y="5998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6000" y="22969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1501" y="2529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66" y="17633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33085" y="5084134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1"/>
          <p:cNvSpPr txBox="1">
            <a:spLocks noGrp="1"/>
          </p:cNvSpPr>
          <p:nvPr>
            <p:ph type="body" idx="1"/>
          </p:nvPr>
        </p:nvSpPr>
        <p:spPr>
          <a:xfrm>
            <a:off x="950800" y="2399867"/>
            <a:ext cx="4903200" cy="37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7" name="Google Shape;247;p21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8" name="Google Shape;248;p21"/>
          <p:cNvSpPr txBox="1">
            <a:spLocks noGrp="1"/>
          </p:cNvSpPr>
          <p:nvPr>
            <p:ph type="body" idx="2"/>
          </p:nvPr>
        </p:nvSpPr>
        <p:spPr>
          <a:xfrm>
            <a:off x="6096001" y="2399867"/>
            <a:ext cx="5145200" cy="37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265123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40099" y="-4047115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004549" y="19905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362084" y="-426716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017" y="48812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967934" y="6132567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870450" y="62144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8034" y="59985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83200" y="15069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434" y="2529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66" y="10704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83184" y="4837967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2"/>
          <p:cNvSpPr txBox="1">
            <a:spLocks noGrp="1"/>
          </p:cNvSpPr>
          <p:nvPr>
            <p:ph type="title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body" idx="1"/>
          </p:nvPr>
        </p:nvSpPr>
        <p:spPr>
          <a:xfrm>
            <a:off x="950800" y="2399867"/>
            <a:ext cx="4903200" cy="37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SzPts val="1400"/>
              <a:buFont typeface="Barlow Semi Condensed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3" name="Google Shape;263;p22"/>
          <p:cNvSpPr txBox="1">
            <a:spLocks noGrp="1"/>
          </p:cNvSpPr>
          <p:nvPr>
            <p:ph type="body" idx="2"/>
          </p:nvPr>
        </p:nvSpPr>
        <p:spPr>
          <a:xfrm>
            <a:off x="6096001" y="2399867"/>
            <a:ext cx="5145200" cy="37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93" lvl="0" indent="-42332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1219185" lvl="1" indent="-423328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2pPr>
            <a:lvl3pPr marL="1828777" lvl="2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3pPr>
            <a:lvl4pPr marL="2438370" lvl="3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●"/>
              <a:defRPr/>
            </a:lvl4pPr>
            <a:lvl5pPr marL="3047962" lvl="4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5pPr>
            <a:lvl6pPr marL="3657555" lvl="5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6pPr>
            <a:lvl7pPr marL="4267147" lvl="6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●"/>
              <a:defRPr/>
            </a:lvl7pPr>
            <a:lvl8pPr marL="4876738" lvl="7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○"/>
              <a:defRPr/>
            </a:lvl8pPr>
            <a:lvl9pPr marL="5486332" lvl="8" indent="-42332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Barlow Semi Condensed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861880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1040784" y="-38758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98732" y="4024634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718" y="9716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1835" y="1172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4502" y="15601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232217" y="-778616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4249" y="31595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74818" y="57102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19" y="57102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4934" y="6389918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8170338" y="4430669"/>
            <a:ext cx="2620800" cy="3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subTitle" idx="1"/>
          </p:nvPr>
        </p:nvSpPr>
        <p:spPr>
          <a:xfrm>
            <a:off x="8170333" y="4920200"/>
            <a:ext cx="2620400" cy="8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title" idx="2"/>
          </p:nvPr>
        </p:nvSpPr>
        <p:spPr>
          <a:xfrm>
            <a:off x="2832636" y="4430669"/>
            <a:ext cx="2536000" cy="3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8" name="Google Shape;278;p23"/>
          <p:cNvSpPr txBox="1">
            <a:spLocks noGrp="1"/>
          </p:cNvSpPr>
          <p:nvPr>
            <p:ph type="subTitle" idx="3"/>
          </p:nvPr>
        </p:nvSpPr>
        <p:spPr>
          <a:xfrm>
            <a:off x="2832634" y="4920200"/>
            <a:ext cx="2535600" cy="8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title" idx="4"/>
          </p:nvPr>
        </p:nvSpPr>
        <p:spPr>
          <a:xfrm>
            <a:off x="2832636" y="2199700"/>
            <a:ext cx="2536000" cy="3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0" name="Google Shape;280;p23"/>
          <p:cNvSpPr txBox="1">
            <a:spLocks noGrp="1"/>
          </p:cNvSpPr>
          <p:nvPr>
            <p:ph type="subTitle" idx="5"/>
          </p:nvPr>
        </p:nvSpPr>
        <p:spPr>
          <a:xfrm>
            <a:off x="2832634" y="2689266"/>
            <a:ext cx="2535600" cy="8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23"/>
          <p:cNvSpPr txBox="1">
            <a:spLocks noGrp="1"/>
          </p:cNvSpPr>
          <p:nvPr>
            <p:ph type="title" idx="6"/>
          </p:nvPr>
        </p:nvSpPr>
        <p:spPr>
          <a:xfrm>
            <a:off x="8170338" y="2199700"/>
            <a:ext cx="2620800" cy="3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23"/>
          <p:cNvSpPr txBox="1">
            <a:spLocks noGrp="1"/>
          </p:cNvSpPr>
          <p:nvPr>
            <p:ph type="subTitle" idx="7"/>
          </p:nvPr>
        </p:nvSpPr>
        <p:spPr>
          <a:xfrm>
            <a:off x="8170333" y="2689266"/>
            <a:ext cx="2620400" cy="8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3" name="Google Shape;283;p23"/>
          <p:cNvSpPr txBox="1">
            <a:spLocks noGrp="1"/>
          </p:cNvSpPr>
          <p:nvPr>
            <p:ph type="title" idx="8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8593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"/>
          <p:cNvSpPr txBox="1">
            <a:spLocks noGrp="1"/>
          </p:cNvSpPr>
          <p:nvPr>
            <p:ph type="title"/>
          </p:nvPr>
        </p:nvSpPr>
        <p:spPr>
          <a:xfrm>
            <a:off x="950800" y="2247584"/>
            <a:ext cx="6260000" cy="8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0" name="Google Shape;310;p9"/>
          <p:cNvSpPr txBox="1">
            <a:spLocks noGrp="1"/>
          </p:cNvSpPr>
          <p:nvPr>
            <p:ph type="subTitle" idx="1"/>
          </p:nvPr>
        </p:nvSpPr>
        <p:spPr>
          <a:xfrm>
            <a:off x="950800" y="3125217"/>
            <a:ext cx="6260000" cy="14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11" name="Google Shape;311;p9"/>
          <p:cNvGrpSpPr/>
          <p:nvPr/>
        </p:nvGrpSpPr>
        <p:grpSpPr>
          <a:xfrm>
            <a:off x="5307317" y="-2785470"/>
            <a:ext cx="10724633" cy="10724633"/>
            <a:chOff x="1241175" y="-1300650"/>
            <a:chExt cx="8043475" cy="8043475"/>
          </a:xfrm>
        </p:grpSpPr>
        <p:sp>
          <p:nvSpPr>
            <p:cNvPr id="312" name="Google Shape;312;p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734916" y="258266"/>
            <a:ext cx="812720" cy="778099"/>
            <a:chOff x="3105300" y="593625"/>
            <a:chExt cx="256800" cy="245850"/>
          </a:xfrm>
        </p:grpSpPr>
        <p:sp>
          <p:nvSpPr>
            <p:cNvPr id="320" name="Google Shape;320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4" name="Google Shape;324;p9"/>
          <p:cNvGrpSpPr/>
          <p:nvPr/>
        </p:nvGrpSpPr>
        <p:grpSpPr>
          <a:xfrm>
            <a:off x="4877172" y="5923738"/>
            <a:ext cx="842548" cy="610385"/>
            <a:chOff x="855125" y="679497"/>
            <a:chExt cx="254310" cy="184228"/>
          </a:xfrm>
        </p:grpSpPr>
        <p:sp>
          <p:nvSpPr>
            <p:cNvPr id="325" name="Google Shape;325;p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8" name="Google Shape;328;p9"/>
          <p:cNvGrpSpPr/>
          <p:nvPr/>
        </p:nvGrpSpPr>
        <p:grpSpPr>
          <a:xfrm>
            <a:off x="10912062" y="423435"/>
            <a:ext cx="664940" cy="636620"/>
            <a:chOff x="3105300" y="593625"/>
            <a:chExt cx="256800" cy="245850"/>
          </a:xfrm>
        </p:grpSpPr>
        <p:sp>
          <p:nvSpPr>
            <p:cNvPr id="329" name="Google Shape;329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11138019" y="5476736"/>
            <a:ext cx="608311" cy="447003"/>
            <a:chOff x="8353512" y="4107552"/>
            <a:chExt cx="456233" cy="335252"/>
          </a:xfrm>
        </p:grpSpPr>
        <p:sp>
          <p:nvSpPr>
            <p:cNvPr id="334" name="Google Shape;334;p9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11577012" y="2036759"/>
            <a:ext cx="309824" cy="1299271"/>
            <a:chOff x="2546733" y="2525280"/>
            <a:chExt cx="232368" cy="974453"/>
          </a:xfrm>
        </p:grpSpPr>
        <p:sp>
          <p:nvSpPr>
            <p:cNvPr id="338" name="Google Shape;338;p9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50" name="Google Shape;350;p9"/>
          <p:cNvGrpSpPr/>
          <p:nvPr/>
        </p:nvGrpSpPr>
        <p:grpSpPr>
          <a:xfrm>
            <a:off x="6285115" y="258274"/>
            <a:ext cx="691026" cy="437473"/>
            <a:chOff x="783960" y="4261704"/>
            <a:chExt cx="518269" cy="328105"/>
          </a:xfrm>
        </p:grpSpPr>
        <p:sp>
          <p:nvSpPr>
            <p:cNvPr id="351" name="Google Shape;351;p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52" name="Google Shape;352;p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353" name="Google Shape;353;p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183447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579399" y="4246385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111150" y="-567116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816348" y="-5620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1470452" y="51156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18" y="15601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2201" y="2230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0468" y="14564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1334" y="61325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5451501" y="5811718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0452" y="40304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051" y="6068551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4"/>
          <p:cNvSpPr/>
          <p:nvPr/>
        </p:nvSpPr>
        <p:spPr>
          <a:xfrm>
            <a:off x="-624249" y="2539800"/>
            <a:ext cx="1575200" cy="15752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7" name="Google Shape;297;p24"/>
          <p:cNvSpPr txBox="1">
            <a:spLocks noGrp="1"/>
          </p:cNvSpPr>
          <p:nvPr>
            <p:ph type="title"/>
          </p:nvPr>
        </p:nvSpPr>
        <p:spPr>
          <a:xfrm>
            <a:off x="1678500" y="2424229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8" name="Google Shape;298;p24"/>
          <p:cNvSpPr txBox="1">
            <a:spLocks noGrp="1"/>
          </p:cNvSpPr>
          <p:nvPr>
            <p:ph type="subTitle" idx="1"/>
          </p:nvPr>
        </p:nvSpPr>
        <p:spPr>
          <a:xfrm>
            <a:off x="1678500" y="2993400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9" name="Google Shape;299;p24"/>
          <p:cNvSpPr txBox="1">
            <a:spLocks noGrp="1"/>
          </p:cNvSpPr>
          <p:nvPr>
            <p:ph type="title" idx="2"/>
          </p:nvPr>
        </p:nvSpPr>
        <p:spPr>
          <a:xfrm>
            <a:off x="4844398" y="2424229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0" name="Google Shape;300;p24"/>
          <p:cNvSpPr txBox="1">
            <a:spLocks noGrp="1"/>
          </p:cNvSpPr>
          <p:nvPr>
            <p:ph type="subTitle" idx="3"/>
          </p:nvPr>
        </p:nvSpPr>
        <p:spPr>
          <a:xfrm>
            <a:off x="4844396" y="2993400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 idx="4"/>
          </p:nvPr>
        </p:nvSpPr>
        <p:spPr>
          <a:xfrm>
            <a:off x="1678500" y="4246384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subTitle" idx="5"/>
          </p:nvPr>
        </p:nvSpPr>
        <p:spPr>
          <a:xfrm>
            <a:off x="1678500" y="4815492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24"/>
          <p:cNvSpPr txBox="1">
            <a:spLocks noGrp="1"/>
          </p:cNvSpPr>
          <p:nvPr>
            <p:ph type="title" idx="6"/>
          </p:nvPr>
        </p:nvSpPr>
        <p:spPr>
          <a:xfrm>
            <a:off x="4844398" y="4246384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7"/>
          </p:nvPr>
        </p:nvSpPr>
        <p:spPr>
          <a:xfrm>
            <a:off x="4844396" y="4815492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24"/>
          <p:cNvSpPr txBox="1">
            <a:spLocks noGrp="1"/>
          </p:cNvSpPr>
          <p:nvPr>
            <p:ph type="title" idx="8"/>
          </p:nvPr>
        </p:nvSpPr>
        <p:spPr>
          <a:xfrm>
            <a:off x="8010297" y="2424229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6" name="Google Shape;306;p24"/>
          <p:cNvSpPr txBox="1">
            <a:spLocks noGrp="1"/>
          </p:cNvSpPr>
          <p:nvPr>
            <p:ph type="subTitle" idx="9"/>
          </p:nvPr>
        </p:nvSpPr>
        <p:spPr>
          <a:xfrm>
            <a:off x="8010293" y="2993400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24"/>
          <p:cNvSpPr txBox="1">
            <a:spLocks noGrp="1"/>
          </p:cNvSpPr>
          <p:nvPr>
            <p:ph type="title" idx="13"/>
          </p:nvPr>
        </p:nvSpPr>
        <p:spPr>
          <a:xfrm>
            <a:off x="8010297" y="4246384"/>
            <a:ext cx="2503200" cy="4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24"/>
          <p:cNvSpPr txBox="1">
            <a:spLocks noGrp="1"/>
          </p:cNvSpPr>
          <p:nvPr>
            <p:ph type="subTitle" idx="14"/>
          </p:nvPr>
        </p:nvSpPr>
        <p:spPr>
          <a:xfrm>
            <a:off x="8010293" y="4815492"/>
            <a:ext cx="25032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9" name="Google Shape;309;p24"/>
          <p:cNvSpPr txBox="1">
            <a:spLocks noGrp="1"/>
          </p:cNvSpPr>
          <p:nvPr>
            <p:ph type="title" idx="15"/>
          </p:nvPr>
        </p:nvSpPr>
        <p:spPr>
          <a:xfrm>
            <a:off x="1151200" y="796567"/>
            <a:ext cx="98896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473393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25"/>
          <p:cNvPicPr preferRelativeResize="0"/>
          <p:nvPr/>
        </p:nvPicPr>
        <p:blipFill rotWithShape="1">
          <a:blip r:embed="rId2">
            <a:alphaModFix/>
          </a:blip>
          <a:srcRect l="1240" r="4053"/>
          <a:stretch/>
        </p:blipFill>
        <p:spPr>
          <a:xfrm>
            <a:off x="5389401" y="2077433"/>
            <a:ext cx="6802603" cy="4780568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5"/>
          <p:cNvSpPr/>
          <p:nvPr/>
        </p:nvSpPr>
        <p:spPr>
          <a:xfrm flipH="1">
            <a:off x="5141300" y="1965933"/>
            <a:ext cx="1269200" cy="48920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3" name="Google Shape;313;p25"/>
          <p:cNvSpPr/>
          <p:nvPr/>
        </p:nvSpPr>
        <p:spPr>
          <a:xfrm rot="5398348" flipH="1">
            <a:off x="8266600" y="-1162833"/>
            <a:ext cx="832400" cy="70248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pic>
        <p:nvPicPr>
          <p:cNvPr id="314" name="Google Shape;3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4867" y="-1097049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580052" y="-1097033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1526517" y="58858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7566" y="48494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478084" y="58716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800516" y="7193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60068" y="223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5801" y="22365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10000" y="15134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23401" y="4192118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5801" y="5799301"/>
            <a:ext cx="2159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5"/>
          <p:cNvSpPr txBox="1">
            <a:spLocks noGrp="1"/>
          </p:cNvSpPr>
          <p:nvPr>
            <p:ph type="ctrTitle"/>
          </p:nvPr>
        </p:nvSpPr>
        <p:spPr>
          <a:xfrm>
            <a:off x="954234" y="598333"/>
            <a:ext cx="5205200" cy="1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6" name="Google Shape;326;p25"/>
          <p:cNvSpPr txBox="1">
            <a:spLocks noGrp="1"/>
          </p:cNvSpPr>
          <p:nvPr>
            <p:ph type="subTitle" idx="1"/>
          </p:nvPr>
        </p:nvSpPr>
        <p:spPr>
          <a:xfrm>
            <a:off x="954233" y="2061400"/>
            <a:ext cx="4736800" cy="1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7" name="Google Shape;327;p25"/>
          <p:cNvSpPr txBox="1">
            <a:spLocks noGrp="1"/>
          </p:cNvSpPr>
          <p:nvPr>
            <p:ph type="subTitle" idx="2"/>
          </p:nvPr>
        </p:nvSpPr>
        <p:spPr>
          <a:xfrm>
            <a:off x="954233" y="5770268"/>
            <a:ext cx="4736800" cy="2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8" name="Google Shape;328;p25"/>
          <p:cNvSpPr txBox="1"/>
          <p:nvPr/>
        </p:nvSpPr>
        <p:spPr>
          <a:xfrm>
            <a:off x="957467" y="4877000"/>
            <a:ext cx="4736800" cy="6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600" b="1">
                <a:solidFill>
                  <a:schemeClr val="accent6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600" b="1">
                <a:solidFill>
                  <a:schemeClr val="accent6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and infographics &amp; images by </a:t>
            </a:r>
            <a:r>
              <a:rPr lang="en" sz="1600" b="1">
                <a:solidFill>
                  <a:schemeClr val="accent6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chemeClr val="accent6"/>
              </a:solidFill>
              <a:highlight>
                <a:srgbClr val="DFDEFC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3435602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265200" y="-1680382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616784" y="2641400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779751" y="5008733"/>
            <a:ext cx="1575200" cy="157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3" name="Google Shape;333;p26"/>
          <p:cNvGrpSpPr/>
          <p:nvPr/>
        </p:nvGrpSpPr>
        <p:grpSpPr>
          <a:xfrm>
            <a:off x="5631234" y="5547143"/>
            <a:ext cx="929500" cy="498400"/>
            <a:chOff x="1019875" y="4108325"/>
            <a:chExt cx="697125" cy="373800"/>
          </a:xfrm>
        </p:grpSpPr>
        <p:sp>
          <p:nvSpPr>
            <p:cNvPr id="334" name="Google Shape;334;p26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pic>
        <p:nvPicPr>
          <p:cNvPr id="338" name="Google Shape;33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20967" y="4703934"/>
            <a:ext cx="4946468" cy="4946467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6"/>
          <p:cNvSpPr/>
          <p:nvPr/>
        </p:nvSpPr>
        <p:spPr>
          <a:xfrm>
            <a:off x="9272551" y="-937616"/>
            <a:ext cx="1575200" cy="1575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pic>
        <p:nvPicPr>
          <p:cNvPr id="340" name="Google Shape;3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488452" y="613256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051" y="22496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3851" y="611385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63518" y="11644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41019" y="12742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41019" y="50087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9051" y="6132567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910976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67801" y="-2889649"/>
            <a:ext cx="4946468" cy="4946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09001" y="252933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838084" y="-426716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50" y="5471667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422502" y="5471667"/>
            <a:ext cx="3060700" cy="306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41618" y="5854317"/>
            <a:ext cx="1575200" cy="15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801" y="62144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73600" y="17101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4567" y="252934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667" y="3213101"/>
            <a:ext cx="2159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83184" y="4169201"/>
            <a:ext cx="215900" cy="2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4313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 flipH="1">
            <a:off x="3695600" y="4189485"/>
            <a:ext cx="7429600" cy="43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667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 flipH="1">
            <a:off x="3695600" y="2236117"/>
            <a:ext cx="7429600" cy="187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3374084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574133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0"/>
          <p:cNvSpPr txBox="1">
            <a:spLocks noGrp="1"/>
          </p:cNvSpPr>
          <p:nvPr>
            <p:ph type="title"/>
          </p:nvPr>
        </p:nvSpPr>
        <p:spPr>
          <a:xfrm>
            <a:off x="1397802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550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0"/>
          <p:cNvSpPr txBox="1">
            <a:spLocks noGrp="1"/>
          </p:cNvSpPr>
          <p:nvPr>
            <p:ph type="title"/>
          </p:nvPr>
        </p:nvSpPr>
        <p:spPr>
          <a:xfrm>
            <a:off x="1563402" y="4923900"/>
            <a:ext cx="9065200" cy="11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59" name="Google Shape;359;p10"/>
          <p:cNvGrpSpPr/>
          <p:nvPr/>
        </p:nvGrpSpPr>
        <p:grpSpPr>
          <a:xfrm>
            <a:off x="402268" y="659530"/>
            <a:ext cx="714219" cy="423633"/>
            <a:chOff x="5182025" y="464396"/>
            <a:chExt cx="535664" cy="317725"/>
          </a:xfrm>
        </p:grpSpPr>
        <p:sp>
          <p:nvSpPr>
            <p:cNvPr id="360" name="Google Shape;360;p10"/>
            <p:cNvSpPr/>
            <p:nvPr/>
          </p:nvSpPr>
          <p:spPr>
            <a:xfrm>
              <a:off x="5534801" y="464396"/>
              <a:ext cx="182888" cy="18382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3" name="Google Shape;363;p10"/>
          <p:cNvGrpSpPr/>
          <p:nvPr/>
        </p:nvGrpSpPr>
        <p:grpSpPr>
          <a:xfrm>
            <a:off x="212814" y="3471189"/>
            <a:ext cx="487826" cy="437473"/>
            <a:chOff x="7194285" y="1228366"/>
            <a:chExt cx="365869" cy="328105"/>
          </a:xfrm>
        </p:grpSpPr>
        <p:sp>
          <p:nvSpPr>
            <p:cNvPr id="364" name="Google Shape;364;p10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8" name="Google Shape;368;p10"/>
          <p:cNvGrpSpPr/>
          <p:nvPr/>
        </p:nvGrpSpPr>
        <p:grpSpPr>
          <a:xfrm>
            <a:off x="11445562" y="1864416"/>
            <a:ext cx="474299" cy="2517616"/>
            <a:chOff x="124471" y="1153724"/>
            <a:chExt cx="355724" cy="1888212"/>
          </a:xfrm>
        </p:grpSpPr>
        <p:sp>
          <p:nvSpPr>
            <p:cNvPr id="369" name="Google Shape;369;p10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10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74" name="Google Shape;374;p10"/>
          <p:cNvGrpSpPr/>
          <p:nvPr/>
        </p:nvGrpSpPr>
        <p:grpSpPr>
          <a:xfrm>
            <a:off x="10905583" y="4760300"/>
            <a:ext cx="812720" cy="778099"/>
            <a:chOff x="3105300" y="593625"/>
            <a:chExt cx="256800" cy="245850"/>
          </a:xfrm>
        </p:grpSpPr>
        <p:sp>
          <p:nvSpPr>
            <p:cNvPr id="375" name="Google Shape;375;p1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56033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83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82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28" Type="http://schemas.openxmlformats.org/officeDocument/2006/relationships/theme" Target="../theme/theme5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8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800" y="593367"/>
            <a:ext cx="102904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800" y="1536633"/>
            <a:ext cx="102904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34056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2"/>
          <p:cNvSpPr txBox="1">
            <a:spLocks noGrp="1"/>
          </p:cNvSpPr>
          <p:nvPr>
            <p:ph type="title"/>
          </p:nvPr>
        </p:nvSpPr>
        <p:spPr>
          <a:xfrm>
            <a:off x="1424134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73" name="Google Shape;1373;p32"/>
          <p:cNvSpPr txBox="1">
            <a:spLocks noGrp="1"/>
          </p:cNvSpPr>
          <p:nvPr>
            <p:ph type="body" idx="1"/>
          </p:nvPr>
        </p:nvSpPr>
        <p:spPr>
          <a:xfrm>
            <a:off x="1424134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2628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Orbitron"/>
              <a:buNone/>
              <a:defRPr sz="3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032157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1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2" r:id="rId2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>
            <a:spLocks noGrp="1"/>
          </p:cNvSpPr>
          <p:nvPr>
            <p:ph type="title"/>
          </p:nvPr>
        </p:nvSpPr>
        <p:spPr>
          <a:xfrm>
            <a:off x="1424134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1"/>
          <p:cNvSpPr txBox="1">
            <a:spLocks noGrp="1"/>
          </p:cNvSpPr>
          <p:nvPr>
            <p:ph type="body" idx="1"/>
          </p:nvPr>
        </p:nvSpPr>
        <p:spPr>
          <a:xfrm>
            <a:off x="1424134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62520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57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●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■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●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■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●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Char char="○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Lato"/>
              <a:buChar char="■"/>
              <a:defRPr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640283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8" r:id="rId27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EA4335"/>
          </p15:clr>
        </p15:guide>
        <p15:guide id="2" pos="450" userDrawn="1">
          <p15:clr>
            <a:srgbClr val="EA4335"/>
          </p15:clr>
        </p15:guide>
        <p15:guide id="3" pos="5310" userDrawn="1">
          <p15:clr>
            <a:srgbClr val="EA4335"/>
          </p15:clr>
        </p15:guide>
        <p15:guide id="4" orient="horz" pos="1620" userDrawn="1">
          <p15:clr>
            <a:srgbClr val="EA4335"/>
          </p15:clr>
        </p15:guide>
        <p15:guide id="5" orient="horz" pos="340" userDrawn="1">
          <p15:clr>
            <a:srgbClr val="EA4335"/>
          </p15:clr>
        </p15:guide>
        <p15:guide id="6" orient="horz" pos="2897" userDrawn="1">
          <p15:clr>
            <a:srgbClr val="EA4335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8"/>
          <p:cNvSpPr txBox="1">
            <a:spLocks noGrp="1"/>
          </p:cNvSpPr>
          <p:nvPr>
            <p:ph type="title"/>
          </p:nvPr>
        </p:nvSpPr>
        <p:spPr>
          <a:xfrm>
            <a:off x="1424134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61" name="Google Shape;361;p28"/>
          <p:cNvSpPr txBox="1">
            <a:spLocks noGrp="1"/>
          </p:cNvSpPr>
          <p:nvPr>
            <p:ph type="body" idx="1"/>
          </p:nvPr>
        </p:nvSpPr>
        <p:spPr>
          <a:xfrm>
            <a:off x="1424134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551728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C54506B-F8D6-0380-1828-C119298D94FE}"/>
              </a:ext>
            </a:extLst>
          </p:cNvPr>
          <p:cNvSpPr/>
          <p:nvPr/>
        </p:nvSpPr>
        <p:spPr>
          <a:xfrm>
            <a:off x="3074541" y="2684580"/>
            <a:ext cx="6544892" cy="1084914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US" sz="645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Handwriting" panose="03010101010101010101" pitchFamily="66" charset="0"/>
              </a:rPr>
              <a:t>MeasureMate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6F4100-5FA3-C758-3325-5D0A6D8685B6}"/>
              </a:ext>
            </a:extLst>
          </p:cNvPr>
          <p:cNvSpPr/>
          <p:nvPr/>
        </p:nvSpPr>
        <p:spPr>
          <a:xfrm>
            <a:off x="7819399" y="3964898"/>
            <a:ext cx="4235246" cy="289310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r"/>
            <a: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LUCKY LADS</a:t>
            </a:r>
          </a:p>
          <a:p>
            <a:pPr algn="r"/>
            <a:b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</a:br>
            <a: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SHAURYA SRINET </a:t>
            </a:r>
            <a:b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</a:br>
            <a: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SHOUNAK CHANDRA </a:t>
            </a:r>
            <a:b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</a:br>
            <a: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 CHARVI JAIN </a:t>
            </a:r>
            <a:b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</a:br>
            <a: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ANANYA KANNAN </a:t>
            </a:r>
            <a:br>
              <a:rPr lang="en-IN" sz="2800" b="1" dirty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</a:br>
            <a:endParaRPr lang="en-US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1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0A1818-94DE-1AE6-FA62-2FC14452B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2878897"/>
            <a:ext cx="10290000" cy="1375603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chemeClr val="tx1"/>
                </a:solidFill>
                <a:latin typeface="Lucida Handwriting" panose="03010101010101010101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8857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4C75-4899-A020-C3A3-5EBFBC22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962" y="849154"/>
            <a:ext cx="10576560" cy="807861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chemeClr val="tx1"/>
                </a:solidFill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2FBFA-EE54-24AA-B498-D59A56F850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409" y="2605530"/>
            <a:ext cx="10999182" cy="3571986"/>
          </a:xfrm>
        </p:spPr>
        <p:txBody>
          <a:bodyPr/>
          <a:lstStyle/>
          <a:p>
            <a:pPr marL="641352" indent="-514350" algn="just">
              <a:buAutoNum type="arabicPeriod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Innovative Wall Scanning: Detect and scan wall surfaces using AR Foundation.</a:t>
            </a:r>
          </a:p>
          <a:p>
            <a:pPr marL="641352" indent="-514350" algn="just">
              <a:buAutoNum type="arabicPeriod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Measurement Tools: Utilize a ruler algorithm to measure distances on scanned walls.</a:t>
            </a:r>
          </a:p>
          <a:p>
            <a:pPr marL="641352" indent="-514350" algn="just">
              <a:buAutoNum type="arabicPeriod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Furniture Distance Measurement: Easily measure the distance between two pieces of furniture.</a:t>
            </a:r>
          </a:p>
          <a:p>
            <a:pPr marL="641352" indent="-514350" algn="just">
              <a:buAutoNum type="arabicPeriod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Motion Capture: Record device movement with accelerometer and gyroscope data for more precise measurements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04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9CB4D1-9C25-933E-24E7-A9F8741A5667}"/>
              </a:ext>
            </a:extLst>
          </p:cNvPr>
          <p:cNvSpPr txBox="1"/>
          <p:nvPr/>
        </p:nvSpPr>
        <p:spPr>
          <a:xfrm>
            <a:off x="655321" y="1626747"/>
            <a:ext cx="11155680" cy="30790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IN" sz="140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B7FBC-1181-18D9-47FE-1E772AC990C0}"/>
              </a:ext>
            </a:extLst>
          </p:cNvPr>
          <p:cNvSpPr txBox="1"/>
          <p:nvPr/>
        </p:nvSpPr>
        <p:spPr>
          <a:xfrm>
            <a:off x="482901" y="1626747"/>
            <a:ext cx="11226197" cy="4539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Wall Scanning: Detects and scans wall surfaces accurately.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Measurement Tool: Using a precise ruler algorithm, measure distances on the scanned wall.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Furniture Distance Measurement: Measures distances between furniture pieces easily.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Motion Capture: Records and displays device movement data using built-in sensors.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A3CB8CF-FD83-E018-B886-A223C380C7F2}"/>
              </a:ext>
            </a:extLst>
          </p:cNvPr>
          <p:cNvSpPr txBox="1">
            <a:spLocks/>
          </p:cNvSpPr>
          <p:nvPr/>
        </p:nvSpPr>
        <p:spPr>
          <a:xfrm>
            <a:off x="506142" y="582597"/>
            <a:ext cx="10456453" cy="758861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pPr algn="ctr"/>
            <a:r>
              <a:rPr lang="en-IN" sz="4800" dirty="0">
                <a:solidFill>
                  <a:schemeClr val="tx1"/>
                </a:solidFill>
              </a:rPr>
              <a:t>What do we offer to users?</a:t>
            </a:r>
          </a:p>
        </p:txBody>
      </p:sp>
    </p:spTree>
    <p:extLst>
      <p:ext uri="{BB962C8B-B14F-4D97-AF65-F5344CB8AC3E}">
        <p14:creationId xmlns:p14="http://schemas.microsoft.com/office/powerpoint/2010/main" val="341660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C5A146-BCC7-B1BB-9777-804709C5B02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 flipH="1">
            <a:off x="4258468" y="331879"/>
            <a:ext cx="3675063" cy="965200"/>
          </a:xfrm>
        </p:spPr>
        <p:txBody>
          <a:bodyPr/>
          <a:lstStyle/>
          <a:p>
            <a:r>
              <a:rPr lang="en-GB" sz="5400" b="1" dirty="0">
                <a:solidFill>
                  <a:schemeClr val="tx1"/>
                </a:solidFill>
              </a:rPr>
              <a:t>T</a:t>
            </a:r>
            <a:r>
              <a:rPr lang="en-IN" sz="5400" b="1" dirty="0" err="1">
                <a:solidFill>
                  <a:schemeClr val="tx1"/>
                </a:solidFill>
              </a:rPr>
              <a:t>ech</a:t>
            </a:r>
            <a:r>
              <a:rPr lang="en-IN" sz="5400" b="1" dirty="0">
                <a:solidFill>
                  <a:schemeClr val="tx1"/>
                </a:solidFill>
              </a:rPr>
              <a:t> Stacks</a:t>
            </a:r>
            <a:endParaRPr lang="en-IN" b="1" dirty="0"/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96ECF1E8-D0E1-295D-2714-FF278E785E27}"/>
              </a:ext>
            </a:extLst>
          </p:cNvPr>
          <p:cNvSpPr/>
          <p:nvPr/>
        </p:nvSpPr>
        <p:spPr>
          <a:xfrm>
            <a:off x="7028139" y="1636102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71A1F3-264B-E4FA-32F0-46F3C064C259}"/>
              </a:ext>
            </a:extLst>
          </p:cNvPr>
          <p:cNvSpPr/>
          <p:nvPr/>
        </p:nvSpPr>
        <p:spPr>
          <a:xfrm>
            <a:off x="6974798" y="1860168"/>
            <a:ext cx="3962402" cy="707888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AR Core 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A083D292-085A-01F8-94E9-3E10E769BD83}"/>
              </a:ext>
            </a:extLst>
          </p:cNvPr>
          <p:cNvSpPr/>
          <p:nvPr/>
        </p:nvSpPr>
        <p:spPr>
          <a:xfrm>
            <a:off x="7160945" y="3504193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lin ang="1080000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622708-D3DF-DB6D-6CF1-81DC9B30189C}"/>
              </a:ext>
            </a:extLst>
          </p:cNvPr>
          <p:cNvSpPr/>
          <p:nvPr/>
        </p:nvSpPr>
        <p:spPr>
          <a:xfrm>
            <a:off x="7107604" y="3467312"/>
            <a:ext cx="3962402" cy="1323441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Android 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Development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0" name="Rectangle: Diagonal Corners Snipped 9">
            <a:extLst>
              <a:ext uri="{FF2B5EF4-FFF2-40B4-BE49-F238E27FC236}">
                <a16:creationId xmlns:a16="http://schemas.microsoft.com/office/drawing/2014/main" id="{06A0B1B2-FAF5-40FE-8408-63B9A1E3E101}"/>
              </a:ext>
            </a:extLst>
          </p:cNvPr>
          <p:cNvSpPr/>
          <p:nvPr/>
        </p:nvSpPr>
        <p:spPr>
          <a:xfrm>
            <a:off x="7160945" y="5263396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lin ang="1350000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950C493C-A8B1-F367-F3C7-877EA732739C}"/>
              </a:ext>
            </a:extLst>
          </p:cNvPr>
          <p:cNvSpPr/>
          <p:nvPr/>
        </p:nvSpPr>
        <p:spPr>
          <a:xfrm>
            <a:off x="1361482" y="3504193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lin ang="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6C1F4C-F4E6-E6E1-FE7D-C7BED99BCC0A}"/>
              </a:ext>
            </a:extLst>
          </p:cNvPr>
          <p:cNvSpPr/>
          <p:nvPr/>
        </p:nvSpPr>
        <p:spPr>
          <a:xfrm>
            <a:off x="1335348" y="3787320"/>
            <a:ext cx="3962402" cy="707888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Orbitron"/>
              </a:rPr>
              <a:t>C#</a:t>
            </a: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0D96C486-D16A-C5D8-E5FE-790742CA4491}"/>
              </a:ext>
            </a:extLst>
          </p:cNvPr>
          <p:cNvSpPr/>
          <p:nvPr/>
        </p:nvSpPr>
        <p:spPr>
          <a:xfrm>
            <a:off x="1361483" y="5263396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lin ang="1890000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6FC8F4-8A87-338B-FDAB-14E448F01C85}"/>
              </a:ext>
            </a:extLst>
          </p:cNvPr>
          <p:cNvSpPr/>
          <p:nvPr/>
        </p:nvSpPr>
        <p:spPr>
          <a:xfrm>
            <a:off x="7130828" y="5534292"/>
            <a:ext cx="3962402" cy="707888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Git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6" name="Rectangle: Diagonal Corners Snipped 15">
            <a:extLst>
              <a:ext uri="{FF2B5EF4-FFF2-40B4-BE49-F238E27FC236}">
                <a16:creationId xmlns:a16="http://schemas.microsoft.com/office/drawing/2014/main" id="{ED9C5D77-B20B-3EA2-9A2B-7CEAD57DC4CD}"/>
              </a:ext>
            </a:extLst>
          </p:cNvPr>
          <p:cNvSpPr/>
          <p:nvPr/>
        </p:nvSpPr>
        <p:spPr>
          <a:xfrm>
            <a:off x="1322453" y="1715557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4">
                  <a:alpha val="43000"/>
                </a:schemeClr>
              </a:gs>
              <a:gs pos="88000">
                <a:schemeClr val="accent2">
                  <a:tint val="50000"/>
                  <a:shade val="100000"/>
                  <a:satMod val="3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4ED922-82C0-1D22-3BD1-A39CD6B19F72}"/>
              </a:ext>
            </a:extLst>
          </p:cNvPr>
          <p:cNvSpPr/>
          <p:nvPr/>
        </p:nvSpPr>
        <p:spPr>
          <a:xfrm>
            <a:off x="1215772" y="1668788"/>
            <a:ext cx="3962402" cy="1323441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AR </a:t>
            </a:r>
            <a:br>
              <a:rPr lang="en-IN" sz="4000" dirty="0">
                <a:solidFill>
                  <a:schemeClr val="tx1"/>
                </a:solidFill>
                <a:latin typeface="Orbitron"/>
              </a:rPr>
            </a:br>
            <a:r>
              <a:rPr lang="en-IN" sz="4000" dirty="0">
                <a:solidFill>
                  <a:schemeClr val="tx1"/>
                </a:solidFill>
                <a:latin typeface="Orbitron"/>
              </a:rPr>
              <a:t>Foundations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38A3EB-0E28-486B-2E1B-3AAC5EC0FD6C}"/>
              </a:ext>
            </a:extLst>
          </p:cNvPr>
          <p:cNvSpPr/>
          <p:nvPr/>
        </p:nvSpPr>
        <p:spPr>
          <a:xfrm>
            <a:off x="1573916" y="5172351"/>
            <a:ext cx="3485266" cy="1323441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Unity </a:t>
            </a:r>
            <a:r>
              <a:rPr lang="en-IN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Orbitron"/>
              </a:rPr>
              <a:t>&amp;</a:t>
            </a:r>
          </a:p>
          <a:p>
            <a:pPr algn="ctr"/>
            <a:r>
              <a:rPr lang="en-IN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Orbitron"/>
              </a:rPr>
              <a:t>Unity Hub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2868556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28B14-768D-281E-37E9-64B4471F2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965" y="357105"/>
            <a:ext cx="8889157" cy="1129533"/>
          </a:xfrm>
        </p:spPr>
        <p:txBody>
          <a:bodyPr/>
          <a:lstStyle/>
          <a:p>
            <a:pPr algn="ctr"/>
            <a:r>
              <a:rPr lang="en-US" sz="6000" dirty="0">
                <a:solidFill>
                  <a:schemeClr val="tx1"/>
                </a:solidFill>
                <a:cs typeface="Times New Roman" panose="02020603050405020304" pitchFamily="18" charset="0"/>
              </a:rPr>
              <a:t>Solution's X-factor </a:t>
            </a:r>
            <a:endParaRPr lang="en-IN"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FF730F-270B-A521-1A66-3624831A487A}"/>
              </a:ext>
            </a:extLst>
          </p:cNvPr>
          <p:cNvSpPr txBox="1"/>
          <p:nvPr/>
        </p:nvSpPr>
        <p:spPr>
          <a:xfrm>
            <a:off x="1135499" y="1856298"/>
            <a:ext cx="10021835" cy="4273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3" indent="-285753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Augmented Reality Integration</a:t>
            </a:r>
          </a:p>
          <a:p>
            <a:pPr marL="285753" indent="-285753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Precision and Accuracy</a:t>
            </a:r>
          </a:p>
          <a:p>
            <a:pPr marL="285753" indent="-285753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marL="285753" indent="-285753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Versatile Measurement Capabilities</a:t>
            </a:r>
          </a:p>
          <a:p>
            <a:pPr marL="285753" indent="-285753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Motion Capture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7215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79A2-8895-388F-ED5B-E551B2219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237442"/>
            <a:ext cx="10290000" cy="840800"/>
          </a:xfrm>
        </p:spPr>
        <p:txBody>
          <a:bodyPr/>
          <a:lstStyle/>
          <a:p>
            <a:pPr algn="ctr"/>
            <a:r>
              <a:rPr lang="en-IN" sz="4800" dirty="0" err="1">
                <a:solidFill>
                  <a:schemeClr val="tx1"/>
                </a:solidFill>
              </a:rPr>
              <a:t>MeasureMate</a:t>
            </a:r>
            <a:r>
              <a:rPr lang="en-IN" sz="4800" dirty="0">
                <a:solidFill>
                  <a:schemeClr val="tx1"/>
                </a:solidFill>
              </a:rPr>
              <a:t> Simulation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C2808F-B97A-20EF-0D73-FB6690D18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125796" y="699054"/>
            <a:ext cx="2699258" cy="5998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C4EE57-D5ED-6F1F-C369-13BA3884B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555824" y="2002000"/>
            <a:ext cx="2123732" cy="339245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585BB34-40BA-79F3-1018-C3010090FFE2}"/>
              </a:ext>
            </a:extLst>
          </p:cNvPr>
          <p:cNvSpPr/>
          <p:nvPr/>
        </p:nvSpPr>
        <p:spPr>
          <a:xfrm>
            <a:off x="5505450" y="3189400"/>
            <a:ext cx="533400" cy="1092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504A5F-BBBB-802D-B787-D5EFD3618FC0}"/>
              </a:ext>
            </a:extLst>
          </p:cNvPr>
          <p:cNvCxnSpPr>
            <a:cxnSpLocks/>
          </p:cNvCxnSpPr>
          <p:nvPr/>
        </p:nvCxnSpPr>
        <p:spPr>
          <a:xfrm flipV="1">
            <a:off x="6038850" y="3698230"/>
            <a:ext cx="1882611" cy="372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76090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B241C-D745-DF06-41F5-443FF59A4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85" y="389397"/>
            <a:ext cx="10509515" cy="837598"/>
          </a:xfrm>
        </p:spPr>
        <p:txBody>
          <a:bodyPr/>
          <a:lstStyle/>
          <a:p>
            <a:pPr algn="ctr"/>
            <a:r>
              <a:rPr lang="en-US" sz="5401" dirty="0">
                <a:solidFill>
                  <a:schemeClr val="tx1"/>
                </a:solidFill>
                <a:cs typeface="Times New Roman" panose="02020603050405020304" pitchFamily="18" charset="0"/>
              </a:rPr>
              <a:t>Future Upgrades</a:t>
            </a:r>
            <a:endParaRPr lang="en-IN" sz="540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199F013-4FE2-E61B-962E-1CE755A61C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0191" y="1831259"/>
            <a:ext cx="9845040" cy="4114800"/>
          </a:xfrm>
        </p:spPr>
        <p:txBody>
          <a:bodyPr/>
          <a:lstStyle/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Integration</a:t>
            </a: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 Spatial Sound</a:t>
            </a: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NFTs Integration</a:t>
            </a: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Establishing virtual stores</a:t>
            </a:r>
          </a:p>
          <a:p>
            <a:pPr marL="127002" indent="0">
              <a:buSzPct val="101000"/>
            </a:pPr>
            <a:endParaRPr lang="en-I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4208" indent="-457206">
              <a:buSzPct val="101000"/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Hyper-realistic Avatars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751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948C-CF7D-536D-C72B-B1EE1B2A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>
                <a:solidFill>
                  <a:schemeClr val="tx1"/>
                </a:solidFill>
                <a:cs typeface="Times New Roman" panose="02020603050405020304" pitchFamily="18" charset="0"/>
              </a:rPr>
              <a:t>Risks</a:t>
            </a:r>
            <a:endParaRPr lang="en-IN" sz="6000" dirty="0"/>
          </a:p>
        </p:txBody>
      </p:sp>
      <p:sp>
        <p:nvSpPr>
          <p:cNvPr id="9" name="Rectangle: Diagonal Corners Snipped 8">
            <a:extLst>
              <a:ext uri="{FF2B5EF4-FFF2-40B4-BE49-F238E27FC236}">
                <a16:creationId xmlns:a16="http://schemas.microsoft.com/office/drawing/2014/main" id="{EE2558BC-3715-5640-BC19-167FE448D95B}"/>
              </a:ext>
            </a:extLst>
          </p:cNvPr>
          <p:cNvSpPr/>
          <p:nvPr/>
        </p:nvSpPr>
        <p:spPr>
          <a:xfrm>
            <a:off x="1117885" y="2089912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3500000" scaled="0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1401"/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E83A10F4-2C8C-2B09-AEB3-534C319420B8}"/>
              </a:ext>
            </a:extLst>
          </p:cNvPr>
          <p:cNvSpPr/>
          <p:nvPr/>
        </p:nvSpPr>
        <p:spPr>
          <a:xfrm>
            <a:off x="4168108" y="4480562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3500000" scaled="1"/>
            <a:tileRect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1"/>
          </a:p>
        </p:txBody>
      </p:sp>
      <p:sp>
        <p:nvSpPr>
          <p:cNvPr id="13" name="Rectangle: Diagonal Corners Snipped 12">
            <a:extLst>
              <a:ext uri="{FF2B5EF4-FFF2-40B4-BE49-F238E27FC236}">
                <a16:creationId xmlns:a16="http://schemas.microsoft.com/office/drawing/2014/main" id="{03E9683B-A5E0-72DD-4CCA-DE5A265525CF}"/>
              </a:ext>
            </a:extLst>
          </p:cNvPr>
          <p:cNvSpPr/>
          <p:nvPr/>
        </p:nvSpPr>
        <p:spPr>
          <a:xfrm>
            <a:off x="7254241" y="2225042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2">
                  <a:tint val="50000"/>
                  <a:shade val="100000"/>
                  <a:satMod val="350000"/>
                </a:schemeClr>
              </a:gs>
            </a:gsLst>
            <a:lin ang="13500000" scaled="1"/>
            <a:tileRect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5B090F-328A-35B6-A937-C2B031151D51}"/>
              </a:ext>
            </a:extLst>
          </p:cNvPr>
          <p:cNvSpPr/>
          <p:nvPr/>
        </p:nvSpPr>
        <p:spPr>
          <a:xfrm>
            <a:off x="975361" y="2072641"/>
            <a:ext cx="3962402" cy="1323441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Technical Constraints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E96263-D76C-4BFB-0B9E-00C0659577CC}"/>
              </a:ext>
            </a:extLst>
          </p:cNvPr>
          <p:cNvSpPr/>
          <p:nvPr/>
        </p:nvSpPr>
        <p:spPr>
          <a:xfrm>
            <a:off x="7959791" y="2151281"/>
            <a:ext cx="2444620" cy="1323441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Privacy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  <a:latin typeface="Orbitron"/>
              </a:rPr>
              <a:t> Risks</a:t>
            </a:r>
            <a:endParaRPr lang="en-US" sz="4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40AC40-F816-B875-A614-841421E9FEB7}"/>
              </a:ext>
            </a:extLst>
          </p:cNvPr>
          <p:cNvSpPr/>
          <p:nvPr/>
        </p:nvSpPr>
        <p:spPr>
          <a:xfrm>
            <a:off x="3904729" y="4454142"/>
            <a:ext cx="4382477" cy="1261886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en-IN" sz="3800" dirty="0">
                <a:solidFill>
                  <a:schemeClr val="tx1"/>
                </a:solidFill>
                <a:latin typeface="Orbitron"/>
              </a:rPr>
              <a:t>User Experience Variation</a:t>
            </a:r>
            <a:endParaRPr lang="en-US" sz="3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286883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4310C6-1B54-3C70-3B16-DFC479F8B6C2}"/>
              </a:ext>
            </a:extLst>
          </p:cNvPr>
          <p:cNvSpPr txBox="1"/>
          <p:nvPr/>
        </p:nvSpPr>
        <p:spPr>
          <a:xfrm>
            <a:off x="102010" y="423197"/>
            <a:ext cx="1140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solidFill>
                  <a:schemeClr val="tx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Orbitron"/>
              </a:rPr>
              <a:t>Dependencies</a:t>
            </a:r>
            <a:r>
              <a:rPr lang="en-IN" sz="6000" b="1" spc="50" dirty="0">
                <a:ln w="9525" cmpd="sng">
                  <a:solidFill>
                    <a:srgbClr val="CC0066"/>
                  </a:solidFill>
                  <a:prstDash val="solid"/>
                </a:ln>
                <a:solidFill>
                  <a:schemeClr val="tx1"/>
                </a:solidFill>
                <a:effectLst/>
                <a:latin typeface="Orbitron"/>
              </a:rPr>
              <a:t> </a:t>
            </a:r>
          </a:p>
        </p:txBody>
      </p:sp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54909BE9-515B-8DF4-99EF-3D8126E80E26}"/>
              </a:ext>
            </a:extLst>
          </p:cNvPr>
          <p:cNvSpPr/>
          <p:nvPr/>
        </p:nvSpPr>
        <p:spPr>
          <a:xfrm>
            <a:off x="524551" y="1884353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lumMod val="10000"/>
                  <a:lumOff val="90000"/>
                  <a:alpha val="0"/>
                </a:schemeClr>
              </a:gs>
              <a:gs pos="100000">
                <a:schemeClr val="accent4">
                  <a:tint val="50000"/>
                  <a:shade val="100000"/>
                  <a:satMod val="350000"/>
                </a:schemeClr>
              </a:gs>
            </a:gsLst>
            <a:lin ang="270000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4400" dirty="0">
              <a:solidFill>
                <a:schemeClr val="tx1"/>
              </a:solidFill>
              <a:latin typeface="Orbitron"/>
            </a:endParaRPr>
          </a:p>
        </p:txBody>
      </p:sp>
      <p:sp>
        <p:nvSpPr>
          <p:cNvPr id="6" name="Rectangle: Diagonal Corners Snipped 5">
            <a:extLst>
              <a:ext uri="{FF2B5EF4-FFF2-40B4-BE49-F238E27FC236}">
                <a16:creationId xmlns:a16="http://schemas.microsoft.com/office/drawing/2014/main" id="{26C129FA-38A7-1726-932C-C515DB8DEFC0}"/>
              </a:ext>
            </a:extLst>
          </p:cNvPr>
          <p:cNvSpPr/>
          <p:nvPr/>
        </p:nvSpPr>
        <p:spPr>
          <a:xfrm>
            <a:off x="4330373" y="3429000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lumMod val="10000"/>
                  <a:lumOff val="90000"/>
                  <a:alpha val="0"/>
                </a:schemeClr>
              </a:gs>
              <a:gs pos="100000">
                <a:schemeClr val="accent4">
                  <a:tint val="50000"/>
                  <a:shade val="100000"/>
                  <a:satMod val="350000"/>
                </a:schemeClr>
              </a:gs>
            </a:gsLst>
            <a:lin ang="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4400" dirty="0">
              <a:solidFill>
                <a:schemeClr val="tx1"/>
              </a:solidFill>
              <a:latin typeface="Orbitron"/>
            </a:endParaRP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0065DD10-528F-2F9B-E5C2-1AA232845A8B}"/>
              </a:ext>
            </a:extLst>
          </p:cNvPr>
          <p:cNvSpPr/>
          <p:nvPr/>
        </p:nvSpPr>
        <p:spPr>
          <a:xfrm>
            <a:off x="7650889" y="5123181"/>
            <a:ext cx="3855721" cy="1249680"/>
          </a:xfrm>
          <a:prstGeom prst="snip2DiagRect">
            <a:avLst/>
          </a:prstGeom>
          <a:gradFill flip="none" rotWithShape="1">
            <a:gsLst>
              <a:gs pos="0">
                <a:schemeClr val="accent2">
                  <a:lumMod val="10000"/>
                  <a:lumOff val="90000"/>
                  <a:alpha val="0"/>
                </a:schemeClr>
              </a:gs>
              <a:gs pos="100000">
                <a:schemeClr val="accent4">
                  <a:tint val="50000"/>
                  <a:shade val="100000"/>
                  <a:satMod val="350000"/>
                </a:schemeClr>
              </a:gs>
            </a:gsLst>
            <a:lin ang="13500000" scaled="1"/>
            <a:tileRect/>
          </a:gradFill>
          <a:ln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>
            <a:scene3d>
              <a:camera prst="isometricLeftDown"/>
              <a:lightRig rig="threePt" dir="t"/>
            </a:scene3d>
          </a:bodyPr>
          <a:lstStyle/>
          <a:p>
            <a:pPr algn="ctr"/>
            <a:endParaRPr lang="en-IN" sz="4400" dirty="0">
              <a:solidFill>
                <a:schemeClr val="tx1"/>
              </a:solidFill>
              <a:latin typeface="Orbitron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9E635B-39BD-8F97-D128-3F9BAD24BBE7}"/>
              </a:ext>
            </a:extLst>
          </p:cNvPr>
          <p:cNvSpPr/>
          <p:nvPr/>
        </p:nvSpPr>
        <p:spPr>
          <a:xfrm>
            <a:off x="7942115" y="5064579"/>
            <a:ext cx="327326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4000" b="0" i="0" dirty="0">
                <a:solidFill>
                  <a:schemeClr val="tx1"/>
                </a:solidFill>
                <a:effectLst/>
                <a:latin typeface="Orbitron"/>
              </a:rPr>
              <a:t>Developer Community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B25F-8EDA-9382-0BA5-8CEFC05CDC32}"/>
              </a:ext>
            </a:extLst>
          </p:cNvPr>
          <p:cNvSpPr/>
          <p:nvPr/>
        </p:nvSpPr>
        <p:spPr>
          <a:xfrm>
            <a:off x="4699950" y="3392120"/>
            <a:ext cx="311656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4000" b="0" i="0" dirty="0">
                <a:solidFill>
                  <a:schemeClr val="tx1"/>
                </a:solidFill>
                <a:effectLst/>
                <a:latin typeface="Orbitron"/>
              </a:rPr>
              <a:t>User involvement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58A4AE-6ED1-C25B-344F-0623C09011D8}"/>
              </a:ext>
            </a:extLst>
          </p:cNvPr>
          <p:cNvSpPr/>
          <p:nvPr/>
        </p:nvSpPr>
        <p:spPr>
          <a:xfrm>
            <a:off x="839743" y="1847473"/>
            <a:ext cx="322533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4000" b="0" i="0" dirty="0">
                <a:solidFill>
                  <a:schemeClr val="tx1"/>
                </a:solidFill>
                <a:effectLst/>
                <a:latin typeface="Orbitron"/>
              </a:rPr>
              <a:t>Technical dependence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337998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etaverse Newsletter by Slidesgo">
  <a:themeElements>
    <a:clrScheme name="Simple Light">
      <a:dk1>
        <a:srgbClr val="FFFFFF"/>
      </a:dk1>
      <a:lt1>
        <a:srgbClr val="F0CA98"/>
      </a:lt1>
      <a:dk2>
        <a:srgbClr val="8058DE"/>
      </a:dk2>
      <a:lt2>
        <a:srgbClr val="870FF9"/>
      </a:lt2>
      <a:accent1>
        <a:srgbClr val="C52BAD"/>
      </a:accent1>
      <a:accent2>
        <a:srgbClr val="5E0045"/>
      </a:accent2>
      <a:accent3>
        <a:srgbClr val="69E2D9"/>
      </a:accent3>
      <a:accent4>
        <a:srgbClr val="1D2686"/>
      </a:accent4>
      <a:accent5>
        <a:srgbClr val="010D26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etaverse Minitheme by Slidesgo">
  <a:themeElements>
    <a:clrScheme name="Simple Light">
      <a:dk1>
        <a:srgbClr val="0C0F14"/>
      </a:dk1>
      <a:lt1>
        <a:srgbClr val="B870FF"/>
      </a:lt1>
      <a:dk2>
        <a:srgbClr val="E6608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Virtual Metaverse Project Proposal by Slidesgo</Template>
  <TotalTime>506</TotalTime>
  <Words>202</Words>
  <Application>Microsoft Office PowerPoint</Application>
  <PresentationFormat>Widescreen</PresentationFormat>
  <Paragraphs>50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10</vt:i4>
      </vt:variant>
    </vt:vector>
  </HeadingPairs>
  <TitlesOfParts>
    <vt:vector size="35" baseType="lpstr">
      <vt:lpstr>Advent Pro</vt:lpstr>
      <vt:lpstr>Archivo</vt:lpstr>
      <vt:lpstr>Archivo Light</vt:lpstr>
      <vt:lpstr>Arial</vt:lpstr>
      <vt:lpstr>Barlow Semi Condensed</vt:lpstr>
      <vt:lpstr>Bebas Neue</vt:lpstr>
      <vt:lpstr>Calibri</vt:lpstr>
      <vt:lpstr>Corbel</vt:lpstr>
      <vt:lpstr>Gemunu Libre</vt:lpstr>
      <vt:lpstr>Lato</vt:lpstr>
      <vt:lpstr>Lucida Handwriting</vt:lpstr>
      <vt:lpstr>Orbitron</vt:lpstr>
      <vt:lpstr>Orbitron Black</vt:lpstr>
      <vt:lpstr>Poppins</vt:lpstr>
      <vt:lpstr>Proxima Nova</vt:lpstr>
      <vt:lpstr>Proxima Nova Semibold</vt:lpstr>
      <vt:lpstr>PT Sans</vt:lpstr>
      <vt:lpstr>Roboto Condensed Light</vt:lpstr>
      <vt:lpstr>Times New Roman</vt:lpstr>
      <vt:lpstr>Virtual Metaverse Project Proposal by Slidesgo</vt:lpstr>
      <vt:lpstr>Slidesgo Final Pages</vt:lpstr>
      <vt:lpstr>Metaverse Newsletter by Slidesgo</vt:lpstr>
      <vt:lpstr>1_Slidesgo Final Pages</vt:lpstr>
      <vt:lpstr>Metaverse Minitheme by Slidesgo</vt:lpstr>
      <vt:lpstr>2_Slidesgo Final Pages</vt:lpstr>
      <vt:lpstr>PowerPoint Presentation</vt:lpstr>
      <vt:lpstr>Problem Statement</vt:lpstr>
      <vt:lpstr>PowerPoint Presentation</vt:lpstr>
      <vt:lpstr>Tech Stacks</vt:lpstr>
      <vt:lpstr>Solution's X-factor </vt:lpstr>
      <vt:lpstr>MeasureMate Simulation</vt:lpstr>
      <vt:lpstr>Future Upgrades</vt:lpstr>
      <vt:lpstr>Risks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BANDITS  SHAURYA SRINET (RA2111032010006) SHOUNAK CHANDRA (RA2111032010026)  CHARVI JAIN (RA2111047010113) SWETANSHU AGRAWAL (RA2111026010260) </dc:title>
  <dc:creator>Charvi Jain</dc:creator>
  <cp:lastModifiedBy>Charvi Jain</cp:lastModifiedBy>
  <cp:revision>49</cp:revision>
  <dcterms:created xsi:type="dcterms:W3CDTF">2023-04-14T18:25:21Z</dcterms:created>
  <dcterms:modified xsi:type="dcterms:W3CDTF">2024-06-24T17:45:49Z</dcterms:modified>
</cp:coreProperties>
</file>

<file path=docProps/thumbnail.jpeg>
</file>